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6"/>
  </p:notesMasterIdLst>
  <p:sldIdLst>
    <p:sldId id="256" r:id="rId2"/>
    <p:sldId id="257" r:id="rId3"/>
    <p:sldId id="258" r:id="rId4"/>
    <p:sldId id="269" r:id="rId5"/>
    <p:sldId id="259" r:id="rId6"/>
    <p:sldId id="266" r:id="rId7"/>
    <p:sldId id="260" r:id="rId8"/>
    <p:sldId id="261" r:id="rId9"/>
    <p:sldId id="262" r:id="rId10"/>
    <p:sldId id="267" r:id="rId11"/>
    <p:sldId id="263" r:id="rId12"/>
    <p:sldId id="264" r:id="rId13"/>
    <p:sldId id="265" r:id="rId14"/>
    <p:sldId id="268" r:id="rId15"/>
  </p:sldIdLst>
  <p:sldSz cx="12192000" cy="6858000"/>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9283"/>
    <p:restoredTop sz="94606"/>
  </p:normalViewPr>
  <p:slideViewPr>
    <p:cSldViewPr snapToGrid="0" snapToObjects="1">
      <p:cViewPr varScale="1">
        <p:scale>
          <a:sx n="77" d="100"/>
          <a:sy n="77" d="100"/>
        </p:scale>
        <p:origin x="192" y="5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MX"/>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86C54CC-BCE4-3142-BFAF-72D2F9BA8488}" type="datetimeFigureOut">
              <a:rPr lang="es-MX" smtClean="0"/>
              <a:t>02/02/21</a:t>
            </a:fld>
            <a:endParaRPr lang="es-MX"/>
          </a:p>
        </p:txBody>
      </p:sp>
      <p:sp>
        <p:nvSpPr>
          <p:cNvPr id="4" name="Marcador de imagen d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s-MX"/>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MX"/>
              <a:t>Haga clic para modificar los estilos de texto del patrón</a:t>
            </a:r>
          </a:p>
          <a:p>
            <a:pPr lvl="1"/>
            <a:r>
              <a:rPr lang="es-MX"/>
              <a:t>Segundo nivel</a:t>
            </a:r>
          </a:p>
          <a:p>
            <a:pPr lvl="2"/>
            <a:r>
              <a:rPr lang="es-MX"/>
              <a:t>Tercer nivel</a:t>
            </a:r>
          </a:p>
          <a:p>
            <a:pPr lvl="3"/>
            <a:r>
              <a:rPr lang="es-MX"/>
              <a:t>Cuarto nivel</a:t>
            </a:r>
          </a:p>
          <a:p>
            <a:pPr lvl="4"/>
            <a:r>
              <a:rPr lang="es-MX"/>
              <a:t>Quinto nivel</a:t>
            </a:r>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s-MX"/>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CAE18B1-5771-F249-A50E-E623DF4B45EE}" type="slidenum">
              <a:rPr lang="es-MX" smtClean="0"/>
              <a:t>‹Nº›</a:t>
            </a:fld>
            <a:endParaRPr lang="es-MX"/>
          </a:p>
        </p:txBody>
      </p:sp>
    </p:spTree>
    <p:extLst>
      <p:ext uri="{BB962C8B-B14F-4D97-AF65-F5344CB8AC3E}">
        <p14:creationId xmlns:p14="http://schemas.microsoft.com/office/powerpoint/2010/main" val="174079616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MX" dirty="0"/>
          </a:p>
        </p:txBody>
      </p:sp>
      <p:sp>
        <p:nvSpPr>
          <p:cNvPr id="4" name="Marcador de número de diapositiva 3"/>
          <p:cNvSpPr>
            <a:spLocks noGrp="1"/>
          </p:cNvSpPr>
          <p:nvPr>
            <p:ph type="sldNum" sz="quarter" idx="5"/>
          </p:nvPr>
        </p:nvSpPr>
        <p:spPr/>
        <p:txBody>
          <a:bodyPr/>
          <a:lstStyle/>
          <a:p>
            <a:fld id="{3CAE18B1-5771-F249-A50E-E623DF4B45EE}" type="slidenum">
              <a:rPr lang="es-MX" smtClean="0"/>
              <a:t>8</a:t>
            </a:fld>
            <a:endParaRPr lang="es-MX"/>
          </a:p>
        </p:txBody>
      </p:sp>
    </p:spTree>
    <p:extLst>
      <p:ext uri="{BB962C8B-B14F-4D97-AF65-F5344CB8AC3E}">
        <p14:creationId xmlns:p14="http://schemas.microsoft.com/office/powerpoint/2010/main" val="239093909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9033C52-2793-E741-BAE7-74206815C577}"/>
              </a:ext>
            </a:extLst>
          </p:cNvPr>
          <p:cNvSpPr>
            <a:spLocks noGrp="1"/>
          </p:cNvSpPr>
          <p:nvPr>
            <p:ph type="ctrTitle"/>
          </p:nvPr>
        </p:nvSpPr>
        <p:spPr>
          <a:xfrm>
            <a:off x="1524000" y="1122363"/>
            <a:ext cx="9144000" cy="2387600"/>
          </a:xfrm>
        </p:spPr>
        <p:txBody>
          <a:bodyPr anchor="b"/>
          <a:lstStyle>
            <a:lvl1pPr algn="ctr">
              <a:defRPr sz="6000"/>
            </a:lvl1pPr>
          </a:lstStyle>
          <a:p>
            <a:r>
              <a:rPr lang="es-MX"/>
              <a:t>Haz clic para modificar el estilo de título del patrón</a:t>
            </a:r>
          </a:p>
        </p:txBody>
      </p:sp>
      <p:sp>
        <p:nvSpPr>
          <p:cNvPr id="3" name="Subtítulo 2">
            <a:extLst>
              <a:ext uri="{FF2B5EF4-FFF2-40B4-BE49-F238E27FC236}">
                <a16:creationId xmlns:a16="http://schemas.microsoft.com/office/drawing/2014/main" id="{D44C6CBD-D493-AD49-8AB9-D033C9FF075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MX"/>
              <a:t>Haz clic para editar el estilo de subtítulo del patrón</a:t>
            </a:r>
          </a:p>
        </p:txBody>
      </p:sp>
      <p:sp>
        <p:nvSpPr>
          <p:cNvPr id="4" name="Marcador de fecha 3">
            <a:extLst>
              <a:ext uri="{FF2B5EF4-FFF2-40B4-BE49-F238E27FC236}">
                <a16:creationId xmlns:a16="http://schemas.microsoft.com/office/drawing/2014/main" id="{6605BBB1-89A6-AB47-93E9-F3820673428C}"/>
              </a:ext>
            </a:extLst>
          </p:cNvPr>
          <p:cNvSpPr>
            <a:spLocks noGrp="1"/>
          </p:cNvSpPr>
          <p:nvPr>
            <p:ph type="dt" sz="half" idx="10"/>
          </p:nvPr>
        </p:nvSpPr>
        <p:spPr/>
        <p:txBody>
          <a:bodyPr/>
          <a:lstStyle/>
          <a:p>
            <a:fld id="{8DD69E99-02B9-184B-9449-616F9552822C}" type="datetimeFigureOut">
              <a:rPr lang="es-MX" smtClean="0"/>
              <a:t>02/02/21</a:t>
            </a:fld>
            <a:endParaRPr lang="es-MX"/>
          </a:p>
        </p:txBody>
      </p:sp>
      <p:sp>
        <p:nvSpPr>
          <p:cNvPr id="5" name="Marcador de pie de página 4">
            <a:extLst>
              <a:ext uri="{FF2B5EF4-FFF2-40B4-BE49-F238E27FC236}">
                <a16:creationId xmlns:a16="http://schemas.microsoft.com/office/drawing/2014/main" id="{165BE1F5-FFB3-F24B-A682-72F73883F902}"/>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3D97BCBA-0F61-9C43-87BB-9BC721A9C843}"/>
              </a:ext>
            </a:extLst>
          </p:cNvPr>
          <p:cNvSpPr>
            <a:spLocks noGrp="1"/>
          </p:cNvSpPr>
          <p:nvPr>
            <p:ph type="sldNum" sz="quarter" idx="12"/>
          </p:nvPr>
        </p:nvSpPr>
        <p:spPr/>
        <p:txBody>
          <a:bodyPr/>
          <a:lstStyle/>
          <a:p>
            <a:fld id="{E9EBB907-D5FC-BB48-A341-83EE4D1B7F79}" type="slidenum">
              <a:rPr lang="es-MX" smtClean="0"/>
              <a:t>‹Nº›</a:t>
            </a:fld>
            <a:endParaRPr lang="es-MX"/>
          </a:p>
        </p:txBody>
      </p:sp>
    </p:spTree>
    <p:extLst>
      <p:ext uri="{BB962C8B-B14F-4D97-AF65-F5344CB8AC3E}">
        <p14:creationId xmlns:p14="http://schemas.microsoft.com/office/powerpoint/2010/main" val="8241710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CB48AA3-8671-A94C-8E1D-60F935EEDCD8}"/>
              </a:ext>
            </a:extLst>
          </p:cNvPr>
          <p:cNvSpPr>
            <a:spLocks noGrp="1"/>
          </p:cNvSpPr>
          <p:nvPr>
            <p:ph type="title"/>
          </p:nvPr>
        </p:nvSpPr>
        <p:spPr/>
        <p:txBody>
          <a:bodyPr/>
          <a:lstStyle/>
          <a:p>
            <a:r>
              <a:rPr lang="es-MX"/>
              <a:t>Haz clic para modificar el estilo de título del patrón</a:t>
            </a:r>
          </a:p>
        </p:txBody>
      </p:sp>
      <p:sp>
        <p:nvSpPr>
          <p:cNvPr id="3" name="Marcador de texto vertical 2">
            <a:extLst>
              <a:ext uri="{FF2B5EF4-FFF2-40B4-BE49-F238E27FC236}">
                <a16:creationId xmlns:a16="http://schemas.microsoft.com/office/drawing/2014/main" id="{FC207842-A7EC-D14E-A748-02CA41449089}"/>
              </a:ext>
            </a:extLst>
          </p:cNvPr>
          <p:cNvSpPr>
            <a:spLocks noGrp="1"/>
          </p:cNvSpPr>
          <p:nvPr>
            <p:ph type="body" orient="vert" idx="1"/>
          </p:nvPr>
        </p:nvSpPr>
        <p:spPr/>
        <p:txBody>
          <a:bodyPr vert="eaVert"/>
          <a:lstStyle/>
          <a:p>
            <a:pPr lvl="0"/>
            <a:r>
              <a:rPr lang="es-MX"/>
              <a:t>Haga clic para modificar los estilos de texto del patrón</a:t>
            </a:r>
          </a:p>
          <a:p>
            <a:pPr lvl="1"/>
            <a:r>
              <a:rPr lang="es-MX"/>
              <a:t>Segundo nivel</a:t>
            </a:r>
          </a:p>
          <a:p>
            <a:pPr lvl="2"/>
            <a:r>
              <a:rPr lang="es-MX"/>
              <a:t>Tercer nivel</a:t>
            </a:r>
          </a:p>
          <a:p>
            <a:pPr lvl="3"/>
            <a:r>
              <a:rPr lang="es-MX"/>
              <a:t>Cuarto nivel</a:t>
            </a:r>
          </a:p>
          <a:p>
            <a:pPr lvl="4"/>
            <a:r>
              <a:rPr lang="es-MX"/>
              <a:t>Quinto nivel</a:t>
            </a:r>
          </a:p>
        </p:txBody>
      </p:sp>
      <p:sp>
        <p:nvSpPr>
          <p:cNvPr id="4" name="Marcador de fecha 3">
            <a:extLst>
              <a:ext uri="{FF2B5EF4-FFF2-40B4-BE49-F238E27FC236}">
                <a16:creationId xmlns:a16="http://schemas.microsoft.com/office/drawing/2014/main" id="{2B37DD68-96F8-8B46-9FFC-B27202AB33EA}"/>
              </a:ext>
            </a:extLst>
          </p:cNvPr>
          <p:cNvSpPr>
            <a:spLocks noGrp="1"/>
          </p:cNvSpPr>
          <p:nvPr>
            <p:ph type="dt" sz="half" idx="10"/>
          </p:nvPr>
        </p:nvSpPr>
        <p:spPr/>
        <p:txBody>
          <a:bodyPr/>
          <a:lstStyle/>
          <a:p>
            <a:fld id="{8DD69E99-02B9-184B-9449-616F9552822C}" type="datetimeFigureOut">
              <a:rPr lang="es-MX" smtClean="0"/>
              <a:t>02/02/21</a:t>
            </a:fld>
            <a:endParaRPr lang="es-MX"/>
          </a:p>
        </p:txBody>
      </p:sp>
      <p:sp>
        <p:nvSpPr>
          <p:cNvPr id="5" name="Marcador de pie de página 4">
            <a:extLst>
              <a:ext uri="{FF2B5EF4-FFF2-40B4-BE49-F238E27FC236}">
                <a16:creationId xmlns:a16="http://schemas.microsoft.com/office/drawing/2014/main" id="{F11314C7-2451-9148-9109-1A998F5967CC}"/>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0BF5B292-6CA1-7446-A129-B61CC64BFB35}"/>
              </a:ext>
            </a:extLst>
          </p:cNvPr>
          <p:cNvSpPr>
            <a:spLocks noGrp="1"/>
          </p:cNvSpPr>
          <p:nvPr>
            <p:ph type="sldNum" sz="quarter" idx="12"/>
          </p:nvPr>
        </p:nvSpPr>
        <p:spPr/>
        <p:txBody>
          <a:bodyPr/>
          <a:lstStyle/>
          <a:p>
            <a:fld id="{E9EBB907-D5FC-BB48-A341-83EE4D1B7F79}" type="slidenum">
              <a:rPr lang="es-MX" smtClean="0"/>
              <a:t>‹Nº›</a:t>
            </a:fld>
            <a:endParaRPr lang="es-MX"/>
          </a:p>
        </p:txBody>
      </p:sp>
    </p:spTree>
    <p:extLst>
      <p:ext uri="{BB962C8B-B14F-4D97-AF65-F5344CB8AC3E}">
        <p14:creationId xmlns:p14="http://schemas.microsoft.com/office/powerpoint/2010/main" val="23827191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1D565E34-E140-6C4F-B9FA-420F126DAD3F}"/>
              </a:ext>
            </a:extLst>
          </p:cNvPr>
          <p:cNvSpPr>
            <a:spLocks noGrp="1"/>
          </p:cNvSpPr>
          <p:nvPr>
            <p:ph type="title" orient="vert"/>
          </p:nvPr>
        </p:nvSpPr>
        <p:spPr>
          <a:xfrm>
            <a:off x="8724900" y="365125"/>
            <a:ext cx="2628900" cy="5811838"/>
          </a:xfrm>
        </p:spPr>
        <p:txBody>
          <a:bodyPr vert="eaVert"/>
          <a:lstStyle/>
          <a:p>
            <a:r>
              <a:rPr lang="es-MX"/>
              <a:t>Haz clic para modificar el estilo de título del patrón</a:t>
            </a:r>
          </a:p>
        </p:txBody>
      </p:sp>
      <p:sp>
        <p:nvSpPr>
          <p:cNvPr id="3" name="Marcador de texto vertical 2">
            <a:extLst>
              <a:ext uri="{FF2B5EF4-FFF2-40B4-BE49-F238E27FC236}">
                <a16:creationId xmlns:a16="http://schemas.microsoft.com/office/drawing/2014/main" id="{44D27E94-BB9D-864D-BFAD-6406722AB132}"/>
              </a:ext>
            </a:extLst>
          </p:cNvPr>
          <p:cNvSpPr>
            <a:spLocks noGrp="1"/>
          </p:cNvSpPr>
          <p:nvPr>
            <p:ph type="body" orient="vert" idx="1"/>
          </p:nvPr>
        </p:nvSpPr>
        <p:spPr>
          <a:xfrm>
            <a:off x="838200" y="365125"/>
            <a:ext cx="7734300" cy="5811838"/>
          </a:xfrm>
        </p:spPr>
        <p:txBody>
          <a:bodyPr vert="eaVert"/>
          <a:lstStyle/>
          <a:p>
            <a:pPr lvl="0"/>
            <a:r>
              <a:rPr lang="es-MX"/>
              <a:t>Haga clic para modificar los estilos de texto del patrón</a:t>
            </a:r>
          </a:p>
          <a:p>
            <a:pPr lvl="1"/>
            <a:r>
              <a:rPr lang="es-MX"/>
              <a:t>Segundo nivel</a:t>
            </a:r>
          </a:p>
          <a:p>
            <a:pPr lvl="2"/>
            <a:r>
              <a:rPr lang="es-MX"/>
              <a:t>Tercer nivel</a:t>
            </a:r>
          </a:p>
          <a:p>
            <a:pPr lvl="3"/>
            <a:r>
              <a:rPr lang="es-MX"/>
              <a:t>Cuarto nivel</a:t>
            </a:r>
          </a:p>
          <a:p>
            <a:pPr lvl="4"/>
            <a:r>
              <a:rPr lang="es-MX"/>
              <a:t>Quinto nivel</a:t>
            </a:r>
          </a:p>
        </p:txBody>
      </p:sp>
      <p:sp>
        <p:nvSpPr>
          <p:cNvPr id="4" name="Marcador de fecha 3">
            <a:extLst>
              <a:ext uri="{FF2B5EF4-FFF2-40B4-BE49-F238E27FC236}">
                <a16:creationId xmlns:a16="http://schemas.microsoft.com/office/drawing/2014/main" id="{7743F730-AFD7-E64F-813A-9C08D91C834E}"/>
              </a:ext>
            </a:extLst>
          </p:cNvPr>
          <p:cNvSpPr>
            <a:spLocks noGrp="1"/>
          </p:cNvSpPr>
          <p:nvPr>
            <p:ph type="dt" sz="half" idx="10"/>
          </p:nvPr>
        </p:nvSpPr>
        <p:spPr/>
        <p:txBody>
          <a:bodyPr/>
          <a:lstStyle/>
          <a:p>
            <a:fld id="{8DD69E99-02B9-184B-9449-616F9552822C}" type="datetimeFigureOut">
              <a:rPr lang="es-MX" smtClean="0"/>
              <a:t>02/02/21</a:t>
            </a:fld>
            <a:endParaRPr lang="es-MX"/>
          </a:p>
        </p:txBody>
      </p:sp>
      <p:sp>
        <p:nvSpPr>
          <p:cNvPr id="5" name="Marcador de pie de página 4">
            <a:extLst>
              <a:ext uri="{FF2B5EF4-FFF2-40B4-BE49-F238E27FC236}">
                <a16:creationId xmlns:a16="http://schemas.microsoft.com/office/drawing/2014/main" id="{89486102-EB40-F94A-893F-68F0DAD14A7F}"/>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25A9358B-9491-CD44-9D02-D46716E24555}"/>
              </a:ext>
            </a:extLst>
          </p:cNvPr>
          <p:cNvSpPr>
            <a:spLocks noGrp="1"/>
          </p:cNvSpPr>
          <p:nvPr>
            <p:ph type="sldNum" sz="quarter" idx="12"/>
          </p:nvPr>
        </p:nvSpPr>
        <p:spPr/>
        <p:txBody>
          <a:bodyPr/>
          <a:lstStyle/>
          <a:p>
            <a:fld id="{E9EBB907-D5FC-BB48-A341-83EE4D1B7F79}" type="slidenum">
              <a:rPr lang="es-MX" smtClean="0"/>
              <a:t>‹Nº›</a:t>
            </a:fld>
            <a:endParaRPr lang="es-MX"/>
          </a:p>
        </p:txBody>
      </p:sp>
    </p:spTree>
    <p:extLst>
      <p:ext uri="{BB962C8B-B14F-4D97-AF65-F5344CB8AC3E}">
        <p14:creationId xmlns:p14="http://schemas.microsoft.com/office/powerpoint/2010/main" val="36113171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0338356-7F91-514F-9C7B-B2376C7B0F89}"/>
              </a:ext>
            </a:extLst>
          </p:cNvPr>
          <p:cNvSpPr>
            <a:spLocks noGrp="1"/>
          </p:cNvSpPr>
          <p:nvPr>
            <p:ph type="title"/>
          </p:nvPr>
        </p:nvSpPr>
        <p:spPr/>
        <p:txBody>
          <a:bodyPr/>
          <a:lstStyle/>
          <a:p>
            <a:r>
              <a:rPr lang="es-MX"/>
              <a:t>Haz clic para modificar el estilo de título del patrón</a:t>
            </a:r>
          </a:p>
        </p:txBody>
      </p:sp>
      <p:sp>
        <p:nvSpPr>
          <p:cNvPr id="3" name="Marcador de contenido 2">
            <a:extLst>
              <a:ext uri="{FF2B5EF4-FFF2-40B4-BE49-F238E27FC236}">
                <a16:creationId xmlns:a16="http://schemas.microsoft.com/office/drawing/2014/main" id="{F6E55A45-29E1-344A-86D5-AF60EF201C36}"/>
              </a:ext>
            </a:extLst>
          </p:cNvPr>
          <p:cNvSpPr>
            <a:spLocks noGrp="1"/>
          </p:cNvSpPr>
          <p:nvPr>
            <p:ph idx="1"/>
          </p:nvPr>
        </p:nvSpPr>
        <p:spPr/>
        <p:txBody>
          <a:bodyPr/>
          <a:lstStyle/>
          <a:p>
            <a:pPr lvl="0"/>
            <a:r>
              <a:rPr lang="es-MX"/>
              <a:t>Haga clic para modificar los estilos de texto del patrón</a:t>
            </a:r>
          </a:p>
          <a:p>
            <a:pPr lvl="1"/>
            <a:r>
              <a:rPr lang="es-MX"/>
              <a:t>Segundo nivel</a:t>
            </a:r>
          </a:p>
          <a:p>
            <a:pPr lvl="2"/>
            <a:r>
              <a:rPr lang="es-MX"/>
              <a:t>Tercer nivel</a:t>
            </a:r>
          </a:p>
          <a:p>
            <a:pPr lvl="3"/>
            <a:r>
              <a:rPr lang="es-MX"/>
              <a:t>Cuarto nivel</a:t>
            </a:r>
          </a:p>
          <a:p>
            <a:pPr lvl="4"/>
            <a:r>
              <a:rPr lang="es-MX"/>
              <a:t>Quinto nivel</a:t>
            </a:r>
          </a:p>
        </p:txBody>
      </p:sp>
      <p:sp>
        <p:nvSpPr>
          <p:cNvPr id="4" name="Marcador de fecha 3">
            <a:extLst>
              <a:ext uri="{FF2B5EF4-FFF2-40B4-BE49-F238E27FC236}">
                <a16:creationId xmlns:a16="http://schemas.microsoft.com/office/drawing/2014/main" id="{21A288CC-5BB6-A24B-8F04-F3CB8B4AE378}"/>
              </a:ext>
            </a:extLst>
          </p:cNvPr>
          <p:cNvSpPr>
            <a:spLocks noGrp="1"/>
          </p:cNvSpPr>
          <p:nvPr>
            <p:ph type="dt" sz="half" idx="10"/>
          </p:nvPr>
        </p:nvSpPr>
        <p:spPr/>
        <p:txBody>
          <a:bodyPr/>
          <a:lstStyle/>
          <a:p>
            <a:fld id="{8DD69E99-02B9-184B-9449-616F9552822C}" type="datetimeFigureOut">
              <a:rPr lang="es-MX" smtClean="0"/>
              <a:t>02/02/21</a:t>
            </a:fld>
            <a:endParaRPr lang="es-MX"/>
          </a:p>
        </p:txBody>
      </p:sp>
      <p:sp>
        <p:nvSpPr>
          <p:cNvPr id="5" name="Marcador de pie de página 4">
            <a:extLst>
              <a:ext uri="{FF2B5EF4-FFF2-40B4-BE49-F238E27FC236}">
                <a16:creationId xmlns:a16="http://schemas.microsoft.com/office/drawing/2014/main" id="{C9A4318C-23FC-7A40-A682-C7C477F477BC}"/>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AC9CF1FD-DB0E-7A48-B8D5-9F22C0848746}"/>
              </a:ext>
            </a:extLst>
          </p:cNvPr>
          <p:cNvSpPr>
            <a:spLocks noGrp="1"/>
          </p:cNvSpPr>
          <p:nvPr>
            <p:ph type="sldNum" sz="quarter" idx="12"/>
          </p:nvPr>
        </p:nvSpPr>
        <p:spPr/>
        <p:txBody>
          <a:bodyPr/>
          <a:lstStyle/>
          <a:p>
            <a:fld id="{E9EBB907-D5FC-BB48-A341-83EE4D1B7F79}" type="slidenum">
              <a:rPr lang="es-MX" smtClean="0"/>
              <a:t>‹Nº›</a:t>
            </a:fld>
            <a:endParaRPr lang="es-MX"/>
          </a:p>
        </p:txBody>
      </p:sp>
    </p:spTree>
    <p:extLst>
      <p:ext uri="{BB962C8B-B14F-4D97-AF65-F5344CB8AC3E}">
        <p14:creationId xmlns:p14="http://schemas.microsoft.com/office/powerpoint/2010/main" val="34780344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664F863-B028-8B45-BBFA-C5D7FFE575C2}"/>
              </a:ext>
            </a:extLst>
          </p:cNvPr>
          <p:cNvSpPr>
            <a:spLocks noGrp="1"/>
          </p:cNvSpPr>
          <p:nvPr>
            <p:ph type="title"/>
          </p:nvPr>
        </p:nvSpPr>
        <p:spPr>
          <a:xfrm>
            <a:off x="831850" y="1709738"/>
            <a:ext cx="10515600" cy="2852737"/>
          </a:xfrm>
        </p:spPr>
        <p:txBody>
          <a:bodyPr anchor="b"/>
          <a:lstStyle>
            <a:lvl1pPr>
              <a:defRPr sz="6000"/>
            </a:lvl1pPr>
          </a:lstStyle>
          <a:p>
            <a:r>
              <a:rPr lang="es-MX"/>
              <a:t>Haz clic para modificar el estilo de título del patrón</a:t>
            </a:r>
          </a:p>
        </p:txBody>
      </p:sp>
      <p:sp>
        <p:nvSpPr>
          <p:cNvPr id="3" name="Marcador de texto 2">
            <a:extLst>
              <a:ext uri="{FF2B5EF4-FFF2-40B4-BE49-F238E27FC236}">
                <a16:creationId xmlns:a16="http://schemas.microsoft.com/office/drawing/2014/main" id="{4A94E975-59AA-984D-9D73-CDC9FE143B9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MX"/>
              <a:t>Haga clic para modificar los estilos de texto del patrón</a:t>
            </a:r>
          </a:p>
        </p:txBody>
      </p:sp>
      <p:sp>
        <p:nvSpPr>
          <p:cNvPr id="4" name="Marcador de fecha 3">
            <a:extLst>
              <a:ext uri="{FF2B5EF4-FFF2-40B4-BE49-F238E27FC236}">
                <a16:creationId xmlns:a16="http://schemas.microsoft.com/office/drawing/2014/main" id="{1D2708E0-CA0E-5840-9F46-F4C32D0AB48F}"/>
              </a:ext>
            </a:extLst>
          </p:cNvPr>
          <p:cNvSpPr>
            <a:spLocks noGrp="1"/>
          </p:cNvSpPr>
          <p:nvPr>
            <p:ph type="dt" sz="half" idx="10"/>
          </p:nvPr>
        </p:nvSpPr>
        <p:spPr/>
        <p:txBody>
          <a:bodyPr/>
          <a:lstStyle/>
          <a:p>
            <a:fld id="{8DD69E99-02B9-184B-9449-616F9552822C}" type="datetimeFigureOut">
              <a:rPr lang="es-MX" smtClean="0"/>
              <a:t>02/02/21</a:t>
            </a:fld>
            <a:endParaRPr lang="es-MX"/>
          </a:p>
        </p:txBody>
      </p:sp>
      <p:sp>
        <p:nvSpPr>
          <p:cNvPr id="5" name="Marcador de pie de página 4">
            <a:extLst>
              <a:ext uri="{FF2B5EF4-FFF2-40B4-BE49-F238E27FC236}">
                <a16:creationId xmlns:a16="http://schemas.microsoft.com/office/drawing/2014/main" id="{96EEC063-6D38-0945-9A70-A6520E916F48}"/>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BF21DD4D-B189-9B44-8DAA-1F1EB9300B8D}"/>
              </a:ext>
            </a:extLst>
          </p:cNvPr>
          <p:cNvSpPr>
            <a:spLocks noGrp="1"/>
          </p:cNvSpPr>
          <p:nvPr>
            <p:ph type="sldNum" sz="quarter" idx="12"/>
          </p:nvPr>
        </p:nvSpPr>
        <p:spPr/>
        <p:txBody>
          <a:bodyPr/>
          <a:lstStyle/>
          <a:p>
            <a:fld id="{E9EBB907-D5FC-BB48-A341-83EE4D1B7F79}" type="slidenum">
              <a:rPr lang="es-MX" smtClean="0"/>
              <a:t>‹Nº›</a:t>
            </a:fld>
            <a:endParaRPr lang="es-MX"/>
          </a:p>
        </p:txBody>
      </p:sp>
    </p:spTree>
    <p:extLst>
      <p:ext uri="{BB962C8B-B14F-4D97-AF65-F5344CB8AC3E}">
        <p14:creationId xmlns:p14="http://schemas.microsoft.com/office/powerpoint/2010/main" val="14120001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1D631B6-DA7A-2347-ADF5-B2E378FD9C16}"/>
              </a:ext>
            </a:extLst>
          </p:cNvPr>
          <p:cNvSpPr>
            <a:spLocks noGrp="1"/>
          </p:cNvSpPr>
          <p:nvPr>
            <p:ph type="title"/>
          </p:nvPr>
        </p:nvSpPr>
        <p:spPr/>
        <p:txBody>
          <a:bodyPr/>
          <a:lstStyle/>
          <a:p>
            <a:r>
              <a:rPr lang="es-MX"/>
              <a:t>Haz clic para modificar el estilo de título del patrón</a:t>
            </a:r>
          </a:p>
        </p:txBody>
      </p:sp>
      <p:sp>
        <p:nvSpPr>
          <p:cNvPr id="3" name="Marcador de contenido 2">
            <a:extLst>
              <a:ext uri="{FF2B5EF4-FFF2-40B4-BE49-F238E27FC236}">
                <a16:creationId xmlns:a16="http://schemas.microsoft.com/office/drawing/2014/main" id="{48B9A4B7-9933-0E40-A7F8-A5E82BED8B2E}"/>
              </a:ext>
            </a:extLst>
          </p:cNvPr>
          <p:cNvSpPr>
            <a:spLocks noGrp="1"/>
          </p:cNvSpPr>
          <p:nvPr>
            <p:ph sz="half" idx="1"/>
          </p:nvPr>
        </p:nvSpPr>
        <p:spPr>
          <a:xfrm>
            <a:off x="838200" y="1825625"/>
            <a:ext cx="5181600" cy="4351338"/>
          </a:xfrm>
        </p:spPr>
        <p:txBody>
          <a:bodyPr/>
          <a:lstStyle/>
          <a:p>
            <a:pPr lvl="0"/>
            <a:r>
              <a:rPr lang="es-MX"/>
              <a:t>Haga clic para modificar los estilos de texto del patrón</a:t>
            </a:r>
          </a:p>
          <a:p>
            <a:pPr lvl="1"/>
            <a:r>
              <a:rPr lang="es-MX"/>
              <a:t>Segundo nivel</a:t>
            </a:r>
          </a:p>
          <a:p>
            <a:pPr lvl="2"/>
            <a:r>
              <a:rPr lang="es-MX"/>
              <a:t>Tercer nivel</a:t>
            </a:r>
          </a:p>
          <a:p>
            <a:pPr lvl="3"/>
            <a:r>
              <a:rPr lang="es-MX"/>
              <a:t>Cuarto nivel</a:t>
            </a:r>
          </a:p>
          <a:p>
            <a:pPr lvl="4"/>
            <a:r>
              <a:rPr lang="es-MX"/>
              <a:t>Quinto nivel</a:t>
            </a:r>
          </a:p>
        </p:txBody>
      </p:sp>
      <p:sp>
        <p:nvSpPr>
          <p:cNvPr id="4" name="Marcador de contenido 3">
            <a:extLst>
              <a:ext uri="{FF2B5EF4-FFF2-40B4-BE49-F238E27FC236}">
                <a16:creationId xmlns:a16="http://schemas.microsoft.com/office/drawing/2014/main" id="{E673AD84-86D3-1043-B8EC-05765924C64B}"/>
              </a:ext>
            </a:extLst>
          </p:cNvPr>
          <p:cNvSpPr>
            <a:spLocks noGrp="1"/>
          </p:cNvSpPr>
          <p:nvPr>
            <p:ph sz="half" idx="2"/>
          </p:nvPr>
        </p:nvSpPr>
        <p:spPr>
          <a:xfrm>
            <a:off x="6172200" y="1825625"/>
            <a:ext cx="5181600" cy="4351338"/>
          </a:xfrm>
        </p:spPr>
        <p:txBody>
          <a:bodyPr/>
          <a:lstStyle/>
          <a:p>
            <a:pPr lvl="0"/>
            <a:r>
              <a:rPr lang="es-MX"/>
              <a:t>Haga clic para modificar los estilos de texto del patrón</a:t>
            </a:r>
          </a:p>
          <a:p>
            <a:pPr lvl="1"/>
            <a:r>
              <a:rPr lang="es-MX"/>
              <a:t>Segundo nivel</a:t>
            </a:r>
          </a:p>
          <a:p>
            <a:pPr lvl="2"/>
            <a:r>
              <a:rPr lang="es-MX"/>
              <a:t>Tercer nivel</a:t>
            </a:r>
          </a:p>
          <a:p>
            <a:pPr lvl="3"/>
            <a:r>
              <a:rPr lang="es-MX"/>
              <a:t>Cuarto nivel</a:t>
            </a:r>
          </a:p>
          <a:p>
            <a:pPr lvl="4"/>
            <a:r>
              <a:rPr lang="es-MX"/>
              <a:t>Quinto nivel</a:t>
            </a:r>
          </a:p>
        </p:txBody>
      </p:sp>
      <p:sp>
        <p:nvSpPr>
          <p:cNvPr id="5" name="Marcador de fecha 4">
            <a:extLst>
              <a:ext uri="{FF2B5EF4-FFF2-40B4-BE49-F238E27FC236}">
                <a16:creationId xmlns:a16="http://schemas.microsoft.com/office/drawing/2014/main" id="{9F783FC1-0F66-C040-9CCA-8BF4C1BB4C33}"/>
              </a:ext>
            </a:extLst>
          </p:cNvPr>
          <p:cNvSpPr>
            <a:spLocks noGrp="1"/>
          </p:cNvSpPr>
          <p:nvPr>
            <p:ph type="dt" sz="half" idx="10"/>
          </p:nvPr>
        </p:nvSpPr>
        <p:spPr/>
        <p:txBody>
          <a:bodyPr/>
          <a:lstStyle/>
          <a:p>
            <a:fld id="{8DD69E99-02B9-184B-9449-616F9552822C}" type="datetimeFigureOut">
              <a:rPr lang="es-MX" smtClean="0"/>
              <a:t>02/02/21</a:t>
            </a:fld>
            <a:endParaRPr lang="es-MX"/>
          </a:p>
        </p:txBody>
      </p:sp>
      <p:sp>
        <p:nvSpPr>
          <p:cNvPr id="6" name="Marcador de pie de página 5">
            <a:extLst>
              <a:ext uri="{FF2B5EF4-FFF2-40B4-BE49-F238E27FC236}">
                <a16:creationId xmlns:a16="http://schemas.microsoft.com/office/drawing/2014/main" id="{36BB7953-979E-5B42-8575-814B1C834140}"/>
              </a:ext>
            </a:extLst>
          </p:cNvPr>
          <p:cNvSpPr>
            <a:spLocks noGrp="1"/>
          </p:cNvSpPr>
          <p:nvPr>
            <p:ph type="ftr" sz="quarter" idx="11"/>
          </p:nvPr>
        </p:nvSpPr>
        <p:spPr/>
        <p:txBody>
          <a:bodyPr/>
          <a:lstStyle/>
          <a:p>
            <a:endParaRPr lang="es-MX"/>
          </a:p>
        </p:txBody>
      </p:sp>
      <p:sp>
        <p:nvSpPr>
          <p:cNvPr id="7" name="Marcador de número de diapositiva 6">
            <a:extLst>
              <a:ext uri="{FF2B5EF4-FFF2-40B4-BE49-F238E27FC236}">
                <a16:creationId xmlns:a16="http://schemas.microsoft.com/office/drawing/2014/main" id="{C1594E2B-ABB9-DF46-A93F-BEE83A4025E7}"/>
              </a:ext>
            </a:extLst>
          </p:cNvPr>
          <p:cNvSpPr>
            <a:spLocks noGrp="1"/>
          </p:cNvSpPr>
          <p:nvPr>
            <p:ph type="sldNum" sz="quarter" idx="12"/>
          </p:nvPr>
        </p:nvSpPr>
        <p:spPr/>
        <p:txBody>
          <a:bodyPr/>
          <a:lstStyle/>
          <a:p>
            <a:fld id="{E9EBB907-D5FC-BB48-A341-83EE4D1B7F79}" type="slidenum">
              <a:rPr lang="es-MX" smtClean="0"/>
              <a:t>‹Nº›</a:t>
            </a:fld>
            <a:endParaRPr lang="es-MX"/>
          </a:p>
        </p:txBody>
      </p:sp>
    </p:spTree>
    <p:extLst>
      <p:ext uri="{BB962C8B-B14F-4D97-AF65-F5344CB8AC3E}">
        <p14:creationId xmlns:p14="http://schemas.microsoft.com/office/powerpoint/2010/main" val="11773787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ECC61AB-27F4-A348-9884-34C57B391B08}"/>
              </a:ext>
            </a:extLst>
          </p:cNvPr>
          <p:cNvSpPr>
            <a:spLocks noGrp="1"/>
          </p:cNvSpPr>
          <p:nvPr>
            <p:ph type="title"/>
          </p:nvPr>
        </p:nvSpPr>
        <p:spPr>
          <a:xfrm>
            <a:off x="839788" y="365125"/>
            <a:ext cx="10515600" cy="1325563"/>
          </a:xfrm>
        </p:spPr>
        <p:txBody>
          <a:bodyPr/>
          <a:lstStyle/>
          <a:p>
            <a:r>
              <a:rPr lang="es-MX"/>
              <a:t>Haz clic para modificar el estilo de título del patrón</a:t>
            </a:r>
          </a:p>
        </p:txBody>
      </p:sp>
      <p:sp>
        <p:nvSpPr>
          <p:cNvPr id="3" name="Marcador de texto 2">
            <a:extLst>
              <a:ext uri="{FF2B5EF4-FFF2-40B4-BE49-F238E27FC236}">
                <a16:creationId xmlns:a16="http://schemas.microsoft.com/office/drawing/2014/main" id="{D09DEFB3-9EB6-1844-8880-968DB86EC61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MX"/>
              <a:t>Haga clic para modificar los estilos de texto del patrón</a:t>
            </a:r>
          </a:p>
        </p:txBody>
      </p:sp>
      <p:sp>
        <p:nvSpPr>
          <p:cNvPr id="4" name="Marcador de contenido 3">
            <a:extLst>
              <a:ext uri="{FF2B5EF4-FFF2-40B4-BE49-F238E27FC236}">
                <a16:creationId xmlns:a16="http://schemas.microsoft.com/office/drawing/2014/main" id="{EBFAFCFD-8693-5949-A8E4-25E606C01AC5}"/>
              </a:ext>
            </a:extLst>
          </p:cNvPr>
          <p:cNvSpPr>
            <a:spLocks noGrp="1"/>
          </p:cNvSpPr>
          <p:nvPr>
            <p:ph sz="half" idx="2"/>
          </p:nvPr>
        </p:nvSpPr>
        <p:spPr>
          <a:xfrm>
            <a:off x="839788" y="2505075"/>
            <a:ext cx="5157787" cy="3684588"/>
          </a:xfrm>
        </p:spPr>
        <p:txBody>
          <a:bodyPr/>
          <a:lstStyle/>
          <a:p>
            <a:pPr lvl="0"/>
            <a:r>
              <a:rPr lang="es-MX"/>
              <a:t>Haga clic para modificar los estilos de texto del patrón</a:t>
            </a:r>
          </a:p>
          <a:p>
            <a:pPr lvl="1"/>
            <a:r>
              <a:rPr lang="es-MX"/>
              <a:t>Segundo nivel</a:t>
            </a:r>
          </a:p>
          <a:p>
            <a:pPr lvl="2"/>
            <a:r>
              <a:rPr lang="es-MX"/>
              <a:t>Tercer nivel</a:t>
            </a:r>
          </a:p>
          <a:p>
            <a:pPr lvl="3"/>
            <a:r>
              <a:rPr lang="es-MX"/>
              <a:t>Cuarto nivel</a:t>
            </a:r>
          </a:p>
          <a:p>
            <a:pPr lvl="4"/>
            <a:r>
              <a:rPr lang="es-MX"/>
              <a:t>Quinto nivel</a:t>
            </a:r>
          </a:p>
        </p:txBody>
      </p:sp>
      <p:sp>
        <p:nvSpPr>
          <p:cNvPr id="5" name="Marcador de texto 4">
            <a:extLst>
              <a:ext uri="{FF2B5EF4-FFF2-40B4-BE49-F238E27FC236}">
                <a16:creationId xmlns:a16="http://schemas.microsoft.com/office/drawing/2014/main" id="{F4803496-7E6A-B949-8853-D81D14B9FF9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MX"/>
              <a:t>Haga clic para modificar los estilos de texto del patrón</a:t>
            </a:r>
          </a:p>
        </p:txBody>
      </p:sp>
      <p:sp>
        <p:nvSpPr>
          <p:cNvPr id="6" name="Marcador de contenido 5">
            <a:extLst>
              <a:ext uri="{FF2B5EF4-FFF2-40B4-BE49-F238E27FC236}">
                <a16:creationId xmlns:a16="http://schemas.microsoft.com/office/drawing/2014/main" id="{67CEEAAF-239E-E345-913F-F372224EC7BB}"/>
              </a:ext>
            </a:extLst>
          </p:cNvPr>
          <p:cNvSpPr>
            <a:spLocks noGrp="1"/>
          </p:cNvSpPr>
          <p:nvPr>
            <p:ph sz="quarter" idx="4"/>
          </p:nvPr>
        </p:nvSpPr>
        <p:spPr>
          <a:xfrm>
            <a:off x="6172200" y="2505075"/>
            <a:ext cx="5183188" cy="3684588"/>
          </a:xfrm>
        </p:spPr>
        <p:txBody>
          <a:bodyPr/>
          <a:lstStyle/>
          <a:p>
            <a:pPr lvl="0"/>
            <a:r>
              <a:rPr lang="es-MX"/>
              <a:t>Haga clic para modificar los estilos de texto del patrón</a:t>
            </a:r>
          </a:p>
          <a:p>
            <a:pPr lvl="1"/>
            <a:r>
              <a:rPr lang="es-MX"/>
              <a:t>Segundo nivel</a:t>
            </a:r>
          </a:p>
          <a:p>
            <a:pPr lvl="2"/>
            <a:r>
              <a:rPr lang="es-MX"/>
              <a:t>Tercer nivel</a:t>
            </a:r>
          </a:p>
          <a:p>
            <a:pPr lvl="3"/>
            <a:r>
              <a:rPr lang="es-MX"/>
              <a:t>Cuarto nivel</a:t>
            </a:r>
          </a:p>
          <a:p>
            <a:pPr lvl="4"/>
            <a:r>
              <a:rPr lang="es-MX"/>
              <a:t>Quinto nivel</a:t>
            </a:r>
          </a:p>
        </p:txBody>
      </p:sp>
      <p:sp>
        <p:nvSpPr>
          <p:cNvPr id="7" name="Marcador de fecha 6">
            <a:extLst>
              <a:ext uri="{FF2B5EF4-FFF2-40B4-BE49-F238E27FC236}">
                <a16:creationId xmlns:a16="http://schemas.microsoft.com/office/drawing/2014/main" id="{57553A33-8AA4-D044-9EB8-2736773094D0}"/>
              </a:ext>
            </a:extLst>
          </p:cNvPr>
          <p:cNvSpPr>
            <a:spLocks noGrp="1"/>
          </p:cNvSpPr>
          <p:nvPr>
            <p:ph type="dt" sz="half" idx="10"/>
          </p:nvPr>
        </p:nvSpPr>
        <p:spPr/>
        <p:txBody>
          <a:bodyPr/>
          <a:lstStyle/>
          <a:p>
            <a:fld id="{8DD69E99-02B9-184B-9449-616F9552822C}" type="datetimeFigureOut">
              <a:rPr lang="es-MX" smtClean="0"/>
              <a:t>02/02/21</a:t>
            </a:fld>
            <a:endParaRPr lang="es-MX"/>
          </a:p>
        </p:txBody>
      </p:sp>
      <p:sp>
        <p:nvSpPr>
          <p:cNvPr id="8" name="Marcador de pie de página 7">
            <a:extLst>
              <a:ext uri="{FF2B5EF4-FFF2-40B4-BE49-F238E27FC236}">
                <a16:creationId xmlns:a16="http://schemas.microsoft.com/office/drawing/2014/main" id="{B5D2AA2D-2AF1-824E-A054-DC4E262C3B84}"/>
              </a:ext>
            </a:extLst>
          </p:cNvPr>
          <p:cNvSpPr>
            <a:spLocks noGrp="1"/>
          </p:cNvSpPr>
          <p:nvPr>
            <p:ph type="ftr" sz="quarter" idx="11"/>
          </p:nvPr>
        </p:nvSpPr>
        <p:spPr/>
        <p:txBody>
          <a:bodyPr/>
          <a:lstStyle/>
          <a:p>
            <a:endParaRPr lang="es-MX"/>
          </a:p>
        </p:txBody>
      </p:sp>
      <p:sp>
        <p:nvSpPr>
          <p:cNvPr id="9" name="Marcador de número de diapositiva 8">
            <a:extLst>
              <a:ext uri="{FF2B5EF4-FFF2-40B4-BE49-F238E27FC236}">
                <a16:creationId xmlns:a16="http://schemas.microsoft.com/office/drawing/2014/main" id="{532CCBD4-E952-E940-AF19-37DE984E0858}"/>
              </a:ext>
            </a:extLst>
          </p:cNvPr>
          <p:cNvSpPr>
            <a:spLocks noGrp="1"/>
          </p:cNvSpPr>
          <p:nvPr>
            <p:ph type="sldNum" sz="quarter" idx="12"/>
          </p:nvPr>
        </p:nvSpPr>
        <p:spPr/>
        <p:txBody>
          <a:bodyPr/>
          <a:lstStyle/>
          <a:p>
            <a:fld id="{E9EBB907-D5FC-BB48-A341-83EE4D1B7F79}" type="slidenum">
              <a:rPr lang="es-MX" smtClean="0"/>
              <a:t>‹Nº›</a:t>
            </a:fld>
            <a:endParaRPr lang="es-MX"/>
          </a:p>
        </p:txBody>
      </p:sp>
    </p:spTree>
    <p:extLst>
      <p:ext uri="{BB962C8B-B14F-4D97-AF65-F5344CB8AC3E}">
        <p14:creationId xmlns:p14="http://schemas.microsoft.com/office/powerpoint/2010/main" val="20881482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8680FC2-FC5D-EB4A-89A2-4C716F600998}"/>
              </a:ext>
            </a:extLst>
          </p:cNvPr>
          <p:cNvSpPr>
            <a:spLocks noGrp="1"/>
          </p:cNvSpPr>
          <p:nvPr>
            <p:ph type="title"/>
          </p:nvPr>
        </p:nvSpPr>
        <p:spPr/>
        <p:txBody>
          <a:bodyPr/>
          <a:lstStyle/>
          <a:p>
            <a:r>
              <a:rPr lang="es-MX"/>
              <a:t>Haz clic para modificar el estilo de título del patrón</a:t>
            </a:r>
          </a:p>
        </p:txBody>
      </p:sp>
      <p:sp>
        <p:nvSpPr>
          <p:cNvPr id="3" name="Marcador de fecha 2">
            <a:extLst>
              <a:ext uri="{FF2B5EF4-FFF2-40B4-BE49-F238E27FC236}">
                <a16:creationId xmlns:a16="http://schemas.microsoft.com/office/drawing/2014/main" id="{47D2BA78-C255-E240-BE34-478AE9D98B1E}"/>
              </a:ext>
            </a:extLst>
          </p:cNvPr>
          <p:cNvSpPr>
            <a:spLocks noGrp="1"/>
          </p:cNvSpPr>
          <p:nvPr>
            <p:ph type="dt" sz="half" idx="10"/>
          </p:nvPr>
        </p:nvSpPr>
        <p:spPr/>
        <p:txBody>
          <a:bodyPr/>
          <a:lstStyle/>
          <a:p>
            <a:fld id="{8DD69E99-02B9-184B-9449-616F9552822C}" type="datetimeFigureOut">
              <a:rPr lang="es-MX" smtClean="0"/>
              <a:t>02/02/21</a:t>
            </a:fld>
            <a:endParaRPr lang="es-MX"/>
          </a:p>
        </p:txBody>
      </p:sp>
      <p:sp>
        <p:nvSpPr>
          <p:cNvPr id="4" name="Marcador de pie de página 3">
            <a:extLst>
              <a:ext uri="{FF2B5EF4-FFF2-40B4-BE49-F238E27FC236}">
                <a16:creationId xmlns:a16="http://schemas.microsoft.com/office/drawing/2014/main" id="{AA97BF5E-9B87-E541-9036-B71A6BC5B864}"/>
              </a:ext>
            </a:extLst>
          </p:cNvPr>
          <p:cNvSpPr>
            <a:spLocks noGrp="1"/>
          </p:cNvSpPr>
          <p:nvPr>
            <p:ph type="ftr" sz="quarter" idx="11"/>
          </p:nvPr>
        </p:nvSpPr>
        <p:spPr/>
        <p:txBody>
          <a:bodyPr/>
          <a:lstStyle/>
          <a:p>
            <a:endParaRPr lang="es-MX"/>
          </a:p>
        </p:txBody>
      </p:sp>
      <p:sp>
        <p:nvSpPr>
          <p:cNvPr id="5" name="Marcador de número de diapositiva 4">
            <a:extLst>
              <a:ext uri="{FF2B5EF4-FFF2-40B4-BE49-F238E27FC236}">
                <a16:creationId xmlns:a16="http://schemas.microsoft.com/office/drawing/2014/main" id="{0DEE3822-B9C0-0B41-B742-0B59FC4C1D8B}"/>
              </a:ext>
            </a:extLst>
          </p:cNvPr>
          <p:cNvSpPr>
            <a:spLocks noGrp="1"/>
          </p:cNvSpPr>
          <p:nvPr>
            <p:ph type="sldNum" sz="quarter" idx="12"/>
          </p:nvPr>
        </p:nvSpPr>
        <p:spPr/>
        <p:txBody>
          <a:bodyPr/>
          <a:lstStyle/>
          <a:p>
            <a:fld id="{E9EBB907-D5FC-BB48-A341-83EE4D1B7F79}" type="slidenum">
              <a:rPr lang="es-MX" smtClean="0"/>
              <a:t>‹Nº›</a:t>
            </a:fld>
            <a:endParaRPr lang="es-MX"/>
          </a:p>
        </p:txBody>
      </p:sp>
    </p:spTree>
    <p:extLst>
      <p:ext uri="{BB962C8B-B14F-4D97-AF65-F5344CB8AC3E}">
        <p14:creationId xmlns:p14="http://schemas.microsoft.com/office/powerpoint/2010/main" val="21097022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BA56317C-E9CE-4E41-A547-FA09B0DEBBDE}"/>
              </a:ext>
            </a:extLst>
          </p:cNvPr>
          <p:cNvSpPr>
            <a:spLocks noGrp="1"/>
          </p:cNvSpPr>
          <p:nvPr>
            <p:ph type="dt" sz="half" idx="10"/>
          </p:nvPr>
        </p:nvSpPr>
        <p:spPr/>
        <p:txBody>
          <a:bodyPr/>
          <a:lstStyle/>
          <a:p>
            <a:fld id="{8DD69E99-02B9-184B-9449-616F9552822C}" type="datetimeFigureOut">
              <a:rPr lang="es-MX" smtClean="0"/>
              <a:t>02/02/21</a:t>
            </a:fld>
            <a:endParaRPr lang="es-MX"/>
          </a:p>
        </p:txBody>
      </p:sp>
      <p:sp>
        <p:nvSpPr>
          <p:cNvPr id="3" name="Marcador de pie de página 2">
            <a:extLst>
              <a:ext uri="{FF2B5EF4-FFF2-40B4-BE49-F238E27FC236}">
                <a16:creationId xmlns:a16="http://schemas.microsoft.com/office/drawing/2014/main" id="{07880786-E7CB-5249-9F30-573E3F7F4F51}"/>
              </a:ext>
            </a:extLst>
          </p:cNvPr>
          <p:cNvSpPr>
            <a:spLocks noGrp="1"/>
          </p:cNvSpPr>
          <p:nvPr>
            <p:ph type="ftr" sz="quarter" idx="11"/>
          </p:nvPr>
        </p:nvSpPr>
        <p:spPr/>
        <p:txBody>
          <a:bodyPr/>
          <a:lstStyle/>
          <a:p>
            <a:endParaRPr lang="es-MX"/>
          </a:p>
        </p:txBody>
      </p:sp>
      <p:sp>
        <p:nvSpPr>
          <p:cNvPr id="4" name="Marcador de número de diapositiva 3">
            <a:extLst>
              <a:ext uri="{FF2B5EF4-FFF2-40B4-BE49-F238E27FC236}">
                <a16:creationId xmlns:a16="http://schemas.microsoft.com/office/drawing/2014/main" id="{4072CF10-6400-1843-B55B-5512020CD48F}"/>
              </a:ext>
            </a:extLst>
          </p:cNvPr>
          <p:cNvSpPr>
            <a:spLocks noGrp="1"/>
          </p:cNvSpPr>
          <p:nvPr>
            <p:ph type="sldNum" sz="quarter" idx="12"/>
          </p:nvPr>
        </p:nvSpPr>
        <p:spPr/>
        <p:txBody>
          <a:bodyPr/>
          <a:lstStyle/>
          <a:p>
            <a:fld id="{E9EBB907-D5FC-BB48-A341-83EE4D1B7F79}" type="slidenum">
              <a:rPr lang="es-MX" smtClean="0"/>
              <a:t>‹Nº›</a:t>
            </a:fld>
            <a:endParaRPr lang="es-MX"/>
          </a:p>
        </p:txBody>
      </p:sp>
    </p:spTree>
    <p:extLst>
      <p:ext uri="{BB962C8B-B14F-4D97-AF65-F5344CB8AC3E}">
        <p14:creationId xmlns:p14="http://schemas.microsoft.com/office/powerpoint/2010/main" val="5926851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DFE335B-47E6-0947-AE54-BC57BB446CAF}"/>
              </a:ext>
            </a:extLst>
          </p:cNvPr>
          <p:cNvSpPr>
            <a:spLocks noGrp="1"/>
          </p:cNvSpPr>
          <p:nvPr>
            <p:ph type="title"/>
          </p:nvPr>
        </p:nvSpPr>
        <p:spPr>
          <a:xfrm>
            <a:off x="839788" y="457200"/>
            <a:ext cx="3932237" cy="1600200"/>
          </a:xfrm>
        </p:spPr>
        <p:txBody>
          <a:bodyPr anchor="b"/>
          <a:lstStyle>
            <a:lvl1pPr>
              <a:defRPr sz="3200"/>
            </a:lvl1pPr>
          </a:lstStyle>
          <a:p>
            <a:r>
              <a:rPr lang="es-MX"/>
              <a:t>Haz clic para modificar el estilo de título del patrón</a:t>
            </a:r>
          </a:p>
        </p:txBody>
      </p:sp>
      <p:sp>
        <p:nvSpPr>
          <p:cNvPr id="3" name="Marcador de contenido 2">
            <a:extLst>
              <a:ext uri="{FF2B5EF4-FFF2-40B4-BE49-F238E27FC236}">
                <a16:creationId xmlns:a16="http://schemas.microsoft.com/office/drawing/2014/main" id="{D0ED5AF2-3ABF-534B-8B91-2582D2AE80D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MX"/>
              <a:t>Haga clic para modificar los estilos de texto del patrón</a:t>
            </a:r>
          </a:p>
          <a:p>
            <a:pPr lvl="1"/>
            <a:r>
              <a:rPr lang="es-MX"/>
              <a:t>Segundo nivel</a:t>
            </a:r>
          </a:p>
          <a:p>
            <a:pPr lvl="2"/>
            <a:r>
              <a:rPr lang="es-MX"/>
              <a:t>Tercer nivel</a:t>
            </a:r>
          </a:p>
          <a:p>
            <a:pPr lvl="3"/>
            <a:r>
              <a:rPr lang="es-MX"/>
              <a:t>Cuarto nivel</a:t>
            </a:r>
          </a:p>
          <a:p>
            <a:pPr lvl="4"/>
            <a:r>
              <a:rPr lang="es-MX"/>
              <a:t>Quinto nivel</a:t>
            </a:r>
          </a:p>
        </p:txBody>
      </p:sp>
      <p:sp>
        <p:nvSpPr>
          <p:cNvPr id="4" name="Marcador de texto 3">
            <a:extLst>
              <a:ext uri="{FF2B5EF4-FFF2-40B4-BE49-F238E27FC236}">
                <a16:creationId xmlns:a16="http://schemas.microsoft.com/office/drawing/2014/main" id="{988AADFF-660D-8F47-9050-F1E8A957DC2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MX"/>
              <a:t>Haga clic para modificar los estilos de texto del patrón</a:t>
            </a:r>
          </a:p>
        </p:txBody>
      </p:sp>
      <p:sp>
        <p:nvSpPr>
          <p:cNvPr id="5" name="Marcador de fecha 4">
            <a:extLst>
              <a:ext uri="{FF2B5EF4-FFF2-40B4-BE49-F238E27FC236}">
                <a16:creationId xmlns:a16="http://schemas.microsoft.com/office/drawing/2014/main" id="{726F4B2B-7ECB-6E42-9552-D386F8AF1894}"/>
              </a:ext>
            </a:extLst>
          </p:cNvPr>
          <p:cNvSpPr>
            <a:spLocks noGrp="1"/>
          </p:cNvSpPr>
          <p:nvPr>
            <p:ph type="dt" sz="half" idx="10"/>
          </p:nvPr>
        </p:nvSpPr>
        <p:spPr/>
        <p:txBody>
          <a:bodyPr/>
          <a:lstStyle/>
          <a:p>
            <a:fld id="{8DD69E99-02B9-184B-9449-616F9552822C}" type="datetimeFigureOut">
              <a:rPr lang="es-MX" smtClean="0"/>
              <a:t>02/02/21</a:t>
            </a:fld>
            <a:endParaRPr lang="es-MX"/>
          </a:p>
        </p:txBody>
      </p:sp>
      <p:sp>
        <p:nvSpPr>
          <p:cNvPr id="6" name="Marcador de pie de página 5">
            <a:extLst>
              <a:ext uri="{FF2B5EF4-FFF2-40B4-BE49-F238E27FC236}">
                <a16:creationId xmlns:a16="http://schemas.microsoft.com/office/drawing/2014/main" id="{04D8D806-A044-A641-86AD-9387AB852110}"/>
              </a:ext>
            </a:extLst>
          </p:cNvPr>
          <p:cNvSpPr>
            <a:spLocks noGrp="1"/>
          </p:cNvSpPr>
          <p:nvPr>
            <p:ph type="ftr" sz="quarter" idx="11"/>
          </p:nvPr>
        </p:nvSpPr>
        <p:spPr/>
        <p:txBody>
          <a:bodyPr/>
          <a:lstStyle/>
          <a:p>
            <a:endParaRPr lang="es-MX"/>
          </a:p>
        </p:txBody>
      </p:sp>
      <p:sp>
        <p:nvSpPr>
          <p:cNvPr id="7" name="Marcador de número de diapositiva 6">
            <a:extLst>
              <a:ext uri="{FF2B5EF4-FFF2-40B4-BE49-F238E27FC236}">
                <a16:creationId xmlns:a16="http://schemas.microsoft.com/office/drawing/2014/main" id="{30576BBA-926A-7B48-A4FA-AC8356F44DCE}"/>
              </a:ext>
            </a:extLst>
          </p:cNvPr>
          <p:cNvSpPr>
            <a:spLocks noGrp="1"/>
          </p:cNvSpPr>
          <p:nvPr>
            <p:ph type="sldNum" sz="quarter" idx="12"/>
          </p:nvPr>
        </p:nvSpPr>
        <p:spPr/>
        <p:txBody>
          <a:bodyPr/>
          <a:lstStyle/>
          <a:p>
            <a:fld id="{E9EBB907-D5FC-BB48-A341-83EE4D1B7F79}" type="slidenum">
              <a:rPr lang="es-MX" smtClean="0"/>
              <a:t>‹Nº›</a:t>
            </a:fld>
            <a:endParaRPr lang="es-MX"/>
          </a:p>
        </p:txBody>
      </p:sp>
    </p:spTree>
    <p:extLst>
      <p:ext uri="{BB962C8B-B14F-4D97-AF65-F5344CB8AC3E}">
        <p14:creationId xmlns:p14="http://schemas.microsoft.com/office/powerpoint/2010/main" val="41274855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7E0C762-017E-6C4F-B413-BDD031B2CE4E}"/>
              </a:ext>
            </a:extLst>
          </p:cNvPr>
          <p:cNvSpPr>
            <a:spLocks noGrp="1"/>
          </p:cNvSpPr>
          <p:nvPr>
            <p:ph type="title"/>
          </p:nvPr>
        </p:nvSpPr>
        <p:spPr>
          <a:xfrm>
            <a:off x="839788" y="457200"/>
            <a:ext cx="3932237" cy="1600200"/>
          </a:xfrm>
        </p:spPr>
        <p:txBody>
          <a:bodyPr anchor="b"/>
          <a:lstStyle>
            <a:lvl1pPr>
              <a:defRPr sz="3200"/>
            </a:lvl1pPr>
          </a:lstStyle>
          <a:p>
            <a:r>
              <a:rPr lang="es-MX"/>
              <a:t>Haz clic para modificar el estilo de título del patrón</a:t>
            </a:r>
          </a:p>
        </p:txBody>
      </p:sp>
      <p:sp>
        <p:nvSpPr>
          <p:cNvPr id="3" name="Marcador de posición de imagen 2">
            <a:extLst>
              <a:ext uri="{FF2B5EF4-FFF2-40B4-BE49-F238E27FC236}">
                <a16:creationId xmlns:a16="http://schemas.microsoft.com/office/drawing/2014/main" id="{0B9D434C-E408-6841-AE5D-725ECCBCBC1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Marcador de texto 3">
            <a:extLst>
              <a:ext uri="{FF2B5EF4-FFF2-40B4-BE49-F238E27FC236}">
                <a16:creationId xmlns:a16="http://schemas.microsoft.com/office/drawing/2014/main" id="{DEE4A6B1-F163-994F-AD88-7200B273804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MX"/>
              <a:t>Haga clic para modificar los estilos de texto del patrón</a:t>
            </a:r>
          </a:p>
        </p:txBody>
      </p:sp>
      <p:sp>
        <p:nvSpPr>
          <p:cNvPr id="5" name="Marcador de fecha 4">
            <a:extLst>
              <a:ext uri="{FF2B5EF4-FFF2-40B4-BE49-F238E27FC236}">
                <a16:creationId xmlns:a16="http://schemas.microsoft.com/office/drawing/2014/main" id="{684BDE59-1612-414E-B710-AD954D420BFA}"/>
              </a:ext>
            </a:extLst>
          </p:cNvPr>
          <p:cNvSpPr>
            <a:spLocks noGrp="1"/>
          </p:cNvSpPr>
          <p:nvPr>
            <p:ph type="dt" sz="half" idx="10"/>
          </p:nvPr>
        </p:nvSpPr>
        <p:spPr/>
        <p:txBody>
          <a:bodyPr/>
          <a:lstStyle/>
          <a:p>
            <a:fld id="{8DD69E99-02B9-184B-9449-616F9552822C}" type="datetimeFigureOut">
              <a:rPr lang="es-MX" smtClean="0"/>
              <a:t>02/02/21</a:t>
            </a:fld>
            <a:endParaRPr lang="es-MX"/>
          </a:p>
        </p:txBody>
      </p:sp>
      <p:sp>
        <p:nvSpPr>
          <p:cNvPr id="6" name="Marcador de pie de página 5">
            <a:extLst>
              <a:ext uri="{FF2B5EF4-FFF2-40B4-BE49-F238E27FC236}">
                <a16:creationId xmlns:a16="http://schemas.microsoft.com/office/drawing/2014/main" id="{A30FADE7-0FAB-AD47-B64E-548E56F688D6}"/>
              </a:ext>
            </a:extLst>
          </p:cNvPr>
          <p:cNvSpPr>
            <a:spLocks noGrp="1"/>
          </p:cNvSpPr>
          <p:nvPr>
            <p:ph type="ftr" sz="quarter" idx="11"/>
          </p:nvPr>
        </p:nvSpPr>
        <p:spPr/>
        <p:txBody>
          <a:bodyPr/>
          <a:lstStyle/>
          <a:p>
            <a:endParaRPr lang="es-MX"/>
          </a:p>
        </p:txBody>
      </p:sp>
      <p:sp>
        <p:nvSpPr>
          <p:cNvPr id="7" name="Marcador de número de diapositiva 6">
            <a:extLst>
              <a:ext uri="{FF2B5EF4-FFF2-40B4-BE49-F238E27FC236}">
                <a16:creationId xmlns:a16="http://schemas.microsoft.com/office/drawing/2014/main" id="{CB347089-EFE7-5E4D-841D-D3A335C52D04}"/>
              </a:ext>
            </a:extLst>
          </p:cNvPr>
          <p:cNvSpPr>
            <a:spLocks noGrp="1"/>
          </p:cNvSpPr>
          <p:nvPr>
            <p:ph type="sldNum" sz="quarter" idx="12"/>
          </p:nvPr>
        </p:nvSpPr>
        <p:spPr/>
        <p:txBody>
          <a:bodyPr/>
          <a:lstStyle/>
          <a:p>
            <a:fld id="{E9EBB907-D5FC-BB48-A341-83EE4D1B7F79}" type="slidenum">
              <a:rPr lang="es-MX" smtClean="0"/>
              <a:t>‹Nº›</a:t>
            </a:fld>
            <a:endParaRPr lang="es-MX"/>
          </a:p>
        </p:txBody>
      </p:sp>
    </p:spTree>
    <p:extLst>
      <p:ext uri="{BB962C8B-B14F-4D97-AF65-F5344CB8AC3E}">
        <p14:creationId xmlns:p14="http://schemas.microsoft.com/office/powerpoint/2010/main" val="21604461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id="{0DFF8331-7DA2-A245-91B9-E602C1B8D22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MX"/>
              <a:t>Haz clic para modificar el estilo de título del patrón</a:t>
            </a:r>
          </a:p>
        </p:txBody>
      </p:sp>
      <p:sp>
        <p:nvSpPr>
          <p:cNvPr id="3" name="Marcador de texto 2">
            <a:extLst>
              <a:ext uri="{FF2B5EF4-FFF2-40B4-BE49-F238E27FC236}">
                <a16:creationId xmlns:a16="http://schemas.microsoft.com/office/drawing/2014/main" id="{87ECC307-6E1A-2443-8448-0B73AA8ACC8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MX"/>
              <a:t>Haga clic para modificar los estilos de texto del patrón</a:t>
            </a:r>
          </a:p>
          <a:p>
            <a:pPr lvl="1"/>
            <a:r>
              <a:rPr lang="es-MX"/>
              <a:t>Segundo nivel</a:t>
            </a:r>
          </a:p>
          <a:p>
            <a:pPr lvl="2"/>
            <a:r>
              <a:rPr lang="es-MX"/>
              <a:t>Tercer nivel</a:t>
            </a:r>
          </a:p>
          <a:p>
            <a:pPr lvl="3"/>
            <a:r>
              <a:rPr lang="es-MX"/>
              <a:t>Cuarto nivel</a:t>
            </a:r>
          </a:p>
          <a:p>
            <a:pPr lvl="4"/>
            <a:r>
              <a:rPr lang="es-MX"/>
              <a:t>Quinto nivel</a:t>
            </a:r>
          </a:p>
        </p:txBody>
      </p:sp>
      <p:sp>
        <p:nvSpPr>
          <p:cNvPr id="4" name="Marcador de fecha 3">
            <a:extLst>
              <a:ext uri="{FF2B5EF4-FFF2-40B4-BE49-F238E27FC236}">
                <a16:creationId xmlns:a16="http://schemas.microsoft.com/office/drawing/2014/main" id="{9607978A-178C-114C-8614-316FB14DD43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DD69E99-02B9-184B-9449-616F9552822C}" type="datetimeFigureOut">
              <a:rPr lang="es-MX" smtClean="0"/>
              <a:t>02/02/21</a:t>
            </a:fld>
            <a:endParaRPr lang="es-MX"/>
          </a:p>
        </p:txBody>
      </p:sp>
      <p:sp>
        <p:nvSpPr>
          <p:cNvPr id="5" name="Marcador de pie de página 4">
            <a:extLst>
              <a:ext uri="{FF2B5EF4-FFF2-40B4-BE49-F238E27FC236}">
                <a16:creationId xmlns:a16="http://schemas.microsoft.com/office/drawing/2014/main" id="{14D956E4-93B4-5841-83D6-18DA996403A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Marcador de número de diapositiva 5">
            <a:extLst>
              <a:ext uri="{FF2B5EF4-FFF2-40B4-BE49-F238E27FC236}">
                <a16:creationId xmlns:a16="http://schemas.microsoft.com/office/drawing/2014/main" id="{B95AB679-F491-3C4A-9F04-14C32DA6FD9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9EBB907-D5FC-BB48-A341-83EE4D1B7F79}" type="slidenum">
              <a:rPr lang="es-MX" smtClean="0"/>
              <a:t>‹Nº›</a:t>
            </a:fld>
            <a:endParaRPr lang="es-MX"/>
          </a:p>
        </p:txBody>
      </p:sp>
    </p:spTree>
    <p:extLst>
      <p:ext uri="{BB962C8B-B14F-4D97-AF65-F5344CB8AC3E}">
        <p14:creationId xmlns:p14="http://schemas.microsoft.com/office/powerpoint/2010/main" val="68058373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16F9E488-0718-4E1E-9D12-26779F60625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Freeform: Shape 11">
            <a:extLst>
              <a:ext uri="{FF2B5EF4-FFF2-40B4-BE49-F238E27FC236}">
                <a16:creationId xmlns:a16="http://schemas.microsoft.com/office/drawing/2014/main" id="{FA6F8ABB-6C5D-4349-9E1B-198D1ABFA8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124493" y="1333265"/>
            <a:ext cx="4840399" cy="4290450"/>
          </a:xfrm>
          <a:custGeom>
            <a:avLst/>
            <a:gdLst>
              <a:gd name="connsiteX0" fmla="*/ 853538 w 2991693"/>
              <a:gd name="connsiteY0" fmla="*/ 0 h 2651787"/>
              <a:gd name="connsiteX1" fmla="*/ 2141030 w 2991693"/>
              <a:gd name="connsiteY1" fmla="*/ 0 h 2651787"/>
              <a:gd name="connsiteX2" fmla="*/ 2324957 w 2991693"/>
              <a:gd name="connsiteY2" fmla="*/ 103466 h 2651787"/>
              <a:gd name="connsiteX3" fmla="*/ 2968702 w 2991693"/>
              <a:gd name="connsiteY3" fmla="*/ 1218596 h 2651787"/>
              <a:gd name="connsiteX4" fmla="*/ 2968702 w 2991693"/>
              <a:gd name="connsiteY4" fmla="*/ 1433192 h 2651787"/>
              <a:gd name="connsiteX5" fmla="*/ 2324957 w 2991693"/>
              <a:gd name="connsiteY5" fmla="*/ 2548321 h 2651787"/>
              <a:gd name="connsiteX6" fmla="*/ 2141030 w 2991693"/>
              <a:gd name="connsiteY6" fmla="*/ 2651787 h 2651787"/>
              <a:gd name="connsiteX7" fmla="*/ 853538 w 2991693"/>
              <a:gd name="connsiteY7" fmla="*/ 2651787 h 2651787"/>
              <a:gd name="connsiteX8" fmla="*/ 669612 w 2991693"/>
              <a:gd name="connsiteY8" fmla="*/ 2548321 h 2651787"/>
              <a:gd name="connsiteX9" fmla="*/ 25866 w 2991693"/>
              <a:gd name="connsiteY9" fmla="*/ 1433192 h 2651787"/>
              <a:gd name="connsiteX10" fmla="*/ 25866 w 2991693"/>
              <a:gd name="connsiteY10" fmla="*/ 1218596 h 2651787"/>
              <a:gd name="connsiteX11" fmla="*/ 669612 w 2991693"/>
              <a:gd name="connsiteY11" fmla="*/ 103466 h 2651787"/>
              <a:gd name="connsiteX12" fmla="*/ 853538 w 2991693"/>
              <a:gd name="connsiteY12" fmla="*/ 0 h 26517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991693" h="2651787">
                <a:moveTo>
                  <a:pt x="853538" y="0"/>
                </a:moveTo>
                <a:cubicBezTo>
                  <a:pt x="2141030" y="0"/>
                  <a:pt x="2141030" y="0"/>
                  <a:pt x="2141030" y="0"/>
                </a:cubicBezTo>
                <a:cubicBezTo>
                  <a:pt x="2206170" y="0"/>
                  <a:pt x="2290471" y="45985"/>
                  <a:pt x="2324957" y="103466"/>
                </a:cubicBezTo>
                <a:cubicBezTo>
                  <a:pt x="2968702" y="1218596"/>
                  <a:pt x="2968702" y="1218596"/>
                  <a:pt x="2968702" y="1218596"/>
                </a:cubicBezTo>
                <a:cubicBezTo>
                  <a:pt x="2999357" y="1279909"/>
                  <a:pt x="2999357" y="1371878"/>
                  <a:pt x="2968702" y="1433192"/>
                </a:cubicBezTo>
                <a:cubicBezTo>
                  <a:pt x="2324957" y="2548321"/>
                  <a:pt x="2324957" y="2548321"/>
                  <a:pt x="2324957" y="2548321"/>
                </a:cubicBezTo>
                <a:cubicBezTo>
                  <a:pt x="2290471" y="2605803"/>
                  <a:pt x="2206170" y="2651787"/>
                  <a:pt x="2141030" y="2651787"/>
                </a:cubicBezTo>
                <a:lnTo>
                  <a:pt x="853538" y="2651787"/>
                </a:lnTo>
                <a:cubicBezTo>
                  <a:pt x="784566" y="2651787"/>
                  <a:pt x="700266" y="2605803"/>
                  <a:pt x="669612" y="2548321"/>
                </a:cubicBezTo>
                <a:cubicBezTo>
                  <a:pt x="25866" y="1433192"/>
                  <a:pt x="25866" y="1433192"/>
                  <a:pt x="25866" y="1433192"/>
                </a:cubicBezTo>
                <a:cubicBezTo>
                  <a:pt x="-8621" y="1371878"/>
                  <a:pt x="-8621" y="1279909"/>
                  <a:pt x="25866" y="1218596"/>
                </a:cubicBezTo>
                <a:cubicBezTo>
                  <a:pt x="669612" y="103466"/>
                  <a:pt x="669612" y="103466"/>
                  <a:pt x="669612" y="103466"/>
                </a:cubicBezTo>
                <a:cubicBezTo>
                  <a:pt x="700266" y="45985"/>
                  <a:pt x="784566" y="0"/>
                  <a:pt x="853538" y="0"/>
                </a:cubicBezTo>
                <a:close/>
              </a:path>
            </a:pathLst>
          </a:custGeom>
          <a:noFill/>
          <a:ln w="50800" cmpd="sng">
            <a:solidFill>
              <a:schemeClr val="tx1"/>
            </a:solidFill>
          </a:ln>
        </p:spPr>
        <p:txBody>
          <a:bodyPr vert="horz" wrap="square" lIns="91440" tIns="45720" rIns="91440" bIns="45720" numCol="1" anchor="t" anchorCtr="0" compatLnSpc="1">
            <a:prstTxWarp prst="textNoShape">
              <a:avLst/>
            </a:prstTxWarp>
          </a:bodyPr>
          <a:lstStyle/>
          <a:p>
            <a:endParaRPr lang="en-US" dirty="0">
              <a:solidFill>
                <a:schemeClr val="tx1"/>
              </a:solidFill>
            </a:endParaRPr>
          </a:p>
        </p:txBody>
      </p:sp>
      <p:sp>
        <p:nvSpPr>
          <p:cNvPr id="3" name="Subtítulo 2">
            <a:extLst>
              <a:ext uri="{FF2B5EF4-FFF2-40B4-BE49-F238E27FC236}">
                <a16:creationId xmlns:a16="http://schemas.microsoft.com/office/drawing/2014/main" id="{2EFCF89B-2B49-704C-A270-28CF1521A502}"/>
              </a:ext>
            </a:extLst>
          </p:cNvPr>
          <p:cNvSpPr>
            <a:spLocks noGrp="1"/>
          </p:cNvSpPr>
          <p:nvPr>
            <p:ph type="subTitle" idx="1"/>
          </p:nvPr>
        </p:nvSpPr>
        <p:spPr>
          <a:xfrm>
            <a:off x="641587" y="2174644"/>
            <a:ext cx="5013661" cy="1951301"/>
          </a:xfrm>
        </p:spPr>
        <p:txBody>
          <a:bodyPr anchor="b">
            <a:noAutofit/>
          </a:bodyPr>
          <a:lstStyle/>
          <a:p>
            <a:pPr algn="l"/>
            <a:r>
              <a:rPr lang="es-MX" sz="4800" dirty="0"/>
              <a:t>Programa de Protección Respiratoria</a:t>
            </a:r>
          </a:p>
        </p:txBody>
      </p:sp>
      <p:grpSp>
        <p:nvGrpSpPr>
          <p:cNvPr id="14" name="Group 13">
            <a:extLst>
              <a:ext uri="{FF2B5EF4-FFF2-40B4-BE49-F238E27FC236}">
                <a16:creationId xmlns:a16="http://schemas.microsoft.com/office/drawing/2014/main" id="{5CA4BCD1-F813-4A68-8727-7A3DE67AC57F}"/>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331480" y="1075612"/>
            <a:ext cx="1128382" cy="847206"/>
            <a:chOff x="7393391" y="1075612"/>
            <a:chExt cx="1128382" cy="847206"/>
          </a:xfrm>
        </p:grpSpPr>
        <p:sp>
          <p:nvSpPr>
            <p:cNvPr id="15" name="Freeform 5">
              <a:extLst>
                <a:ext uri="{FF2B5EF4-FFF2-40B4-BE49-F238E27FC236}">
                  <a16:creationId xmlns:a16="http://schemas.microsoft.com/office/drawing/2014/main" id="{A152F29E-C625-4313-96BF-5675B357C03A}"/>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7393391" y="1327438"/>
              <a:ext cx="675351" cy="595380"/>
            </a:xfrm>
            <a:custGeom>
              <a:avLst/>
              <a:gdLst>
                <a:gd name="T0" fmla="*/ 225 w 785"/>
                <a:gd name="T1" fmla="*/ 692 h 692"/>
                <a:gd name="T2" fmla="*/ 177 w 785"/>
                <a:gd name="T3" fmla="*/ 665 h 692"/>
                <a:gd name="T4" fmla="*/ 9 w 785"/>
                <a:gd name="T5" fmla="*/ 374 h 692"/>
                <a:gd name="T6" fmla="*/ 9 w 785"/>
                <a:gd name="T7" fmla="*/ 318 h 692"/>
                <a:gd name="T8" fmla="*/ 177 w 785"/>
                <a:gd name="T9" fmla="*/ 27 h 692"/>
                <a:gd name="T10" fmla="*/ 225 w 785"/>
                <a:gd name="T11" fmla="*/ 0 h 692"/>
                <a:gd name="T12" fmla="*/ 561 w 785"/>
                <a:gd name="T13" fmla="*/ 0 h 692"/>
                <a:gd name="T14" fmla="*/ 609 w 785"/>
                <a:gd name="T15" fmla="*/ 27 h 692"/>
                <a:gd name="T16" fmla="*/ 777 w 785"/>
                <a:gd name="T17" fmla="*/ 318 h 692"/>
                <a:gd name="T18" fmla="*/ 777 w 785"/>
                <a:gd name="T19" fmla="*/ 374 h 692"/>
                <a:gd name="T20" fmla="*/ 609 w 785"/>
                <a:gd name="T21" fmla="*/ 665 h 692"/>
                <a:gd name="T22" fmla="*/ 561 w 785"/>
                <a:gd name="T23" fmla="*/ 692 h 692"/>
                <a:gd name="T24" fmla="*/ 225 w 785"/>
                <a:gd name="T25" fmla="*/ 692 h 6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785" h="692">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w="28575" cmpd="sng">
              <a:solidFill>
                <a:schemeClr val="tx1"/>
              </a:solidFill>
            </a:ln>
          </p:spPr>
          <p:txBody>
            <a:bodyPr vert="horz" wrap="square" lIns="91440" tIns="45720" rIns="91440" bIns="45720" numCol="1" anchor="t" anchorCtr="0" compatLnSpc="1">
              <a:prstTxWarp prst="textNoShape">
                <a:avLst/>
              </a:prstTxWarp>
            </a:bodyPr>
            <a:lstStyle/>
            <a:p>
              <a:endParaRPr lang="en-US"/>
            </a:p>
          </p:txBody>
        </p:sp>
        <p:sp>
          <p:nvSpPr>
            <p:cNvPr id="16" name="Freeform 5">
              <a:extLst>
                <a:ext uri="{FF2B5EF4-FFF2-40B4-BE49-F238E27FC236}">
                  <a16:creationId xmlns:a16="http://schemas.microsoft.com/office/drawing/2014/main" id="{C2A5CB78-6497-4151-83B6-568BD27EC573}"/>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7971281" y="1075612"/>
              <a:ext cx="550492" cy="485306"/>
            </a:xfrm>
            <a:custGeom>
              <a:avLst/>
              <a:gdLst>
                <a:gd name="T0" fmla="*/ 225 w 785"/>
                <a:gd name="T1" fmla="*/ 692 h 692"/>
                <a:gd name="T2" fmla="*/ 177 w 785"/>
                <a:gd name="T3" fmla="*/ 665 h 692"/>
                <a:gd name="T4" fmla="*/ 9 w 785"/>
                <a:gd name="T5" fmla="*/ 374 h 692"/>
                <a:gd name="T6" fmla="*/ 9 w 785"/>
                <a:gd name="T7" fmla="*/ 318 h 692"/>
                <a:gd name="T8" fmla="*/ 177 w 785"/>
                <a:gd name="T9" fmla="*/ 27 h 692"/>
                <a:gd name="T10" fmla="*/ 225 w 785"/>
                <a:gd name="T11" fmla="*/ 0 h 692"/>
                <a:gd name="T12" fmla="*/ 561 w 785"/>
                <a:gd name="T13" fmla="*/ 0 h 692"/>
                <a:gd name="T14" fmla="*/ 609 w 785"/>
                <a:gd name="T15" fmla="*/ 27 h 692"/>
                <a:gd name="T16" fmla="*/ 777 w 785"/>
                <a:gd name="T17" fmla="*/ 318 h 692"/>
                <a:gd name="T18" fmla="*/ 777 w 785"/>
                <a:gd name="T19" fmla="*/ 374 h 692"/>
                <a:gd name="T20" fmla="*/ 609 w 785"/>
                <a:gd name="T21" fmla="*/ 665 h 692"/>
                <a:gd name="T22" fmla="*/ 561 w 785"/>
                <a:gd name="T23" fmla="*/ 692 h 692"/>
                <a:gd name="T24" fmla="*/ 225 w 785"/>
                <a:gd name="T25" fmla="*/ 692 h 6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785" h="692">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w="28575" cmpd="sng">
              <a:solidFill>
                <a:schemeClr val="tx1"/>
              </a:solidFill>
            </a:ln>
          </p:spPr>
          <p:txBody>
            <a:bodyPr vert="horz" wrap="square" lIns="91440" tIns="45720" rIns="91440" bIns="45720" numCol="1" anchor="t" anchorCtr="0" compatLnSpc="1">
              <a:prstTxWarp prst="textNoShape">
                <a:avLst/>
              </a:prstTxWarp>
            </a:bodyPr>
            <a:lstStyle/>
            <a:p>
              <a:endParaRPr lang="en-US"/>
            </a:p>
          </p:txBody>
        </p:sp>
      </p:grpSp>
      <p:pic>
        <p:nvPicPr>
          <p:cNvPr id="5" name="Imagen 4">
            <a:extLst>
              <a:ext uri="{FF2B5EF4-FFF2-40B4-BE49-F238E27FC236}">
                <a16:creationId xmlns:a16="http://schemas.microsoft.com/office/drawing/2014/main" id="{868EBC8F-92B0-E541-B174-0FC349E009B5}"/>
              </a:ext>
            </a:extLst>
          </p:cNvPr>
          <p:cNvPicPr>
            <a:picLocks noChangeAspect="1"/>
          </p:cNvPicPr>
          <p:nvPr/>
        </p:nvPicPr>
        <p:blipFill>
          <a:blip r:embed="rId2"/>
          <a:stretch>
            <a:fillRect/>
          </a:stretch>
        </p:blipFill>
        <p:spPr>
          <a:xfrm>
            <a:off x="7062982" y="2633044"/>
            <a:ext cx="2963421" cy="1690893"/>
          </a:xfrm>
          <a:prstGeom prst="rect">
            <a:avLst/>
          </a:prstGeom>
        </p:spPr>
      </p:pic>
    </p:spTree>
    <p:extLst>
      <p:ext uri="{BB962C8B-B14F-4D97-AF65-F5344CB8AC3E}">
        <p14:creationId xmlns:p14="http://schemas.microsoft.com/office/powerpoint/2010/main" val="89764887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A1CD347-9830-8448-B482-B70B5AB718AB}"/>
              </a:ext>
            </a:extLst>
          </p:cNvPr>
          <p:cNvSpPr>
            <a:spLocks noGrp="1"/>
          </p:cNvSpPr>
          <p:nvPr>
            <p:ph type="title"/>
          </p:nvPr>
        </p:nvSpPr>
        <p:spPr/>
        <p:txBody>
          <a:bodyPr>
            <a:normAutofit/>
          </a:bodyPr>
          <a:lstStyle/>
          <a:p>
            <a:r>
              <a:rPr lang="es-MX" sz="4000" b="1" dirty="0"/>
              <a:t>Tabla A de factores de protección asignada OSHA</a:t>
            </a:r>
          </a:p>
        </p:txBody>
      </p:sp>
      <p:pic>
        <p:nvPicPr>
          <p:cNvPr id="5" name="Imagen 4">
            <a:extLst>
              <a:ext uri="{FF2B5EF4-FFF2-40B4-BE49-F238E27FC236}">
                <a16:creationId xmlns:a16="http://schemas.microsoft.com/office/drawing/2014/main" id="{7157626B-4179-4C4B-A87E-859813DC2067}"/>
              </a:ext>
            </a:extLst>
          </p:cNvPr>
          <p:cNvPicPr>
            <a:picLocks noChangeAspect="1"/>
          </p:cNvPicPr>
          <p:nvPr/>
        </p:nvPicPr>
        <p:blipFill>
          <a:blip r:embed="rId2"/>
          <a:stretch>
            <a:fillRect/>
          </a:stretch>
        </p:blipFill>
        <p:spPr>
          <a:xfrm>
            <a:off x="2305745" y="1841345"/>
            <a:ext cx="7314243" cy="4651530"/>
          </a:xfrm>
          <a:prstGeom prst="rect">
            <a:avLst/>
          </a:prstGeom>
        </p:spPr>
      </p:pic>
    </p:spTree>
    <p:extLst>
      <p:ext uri="{BB962C8B-B14F-4D97-AF65-F5344CB8AC3E}">
        <p14:creationId xmlns:p14="http://schemas.microsoft.com/office/powerpoint/2010/main" val="416907249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1" name="Rectangle 70">
            <a:extLst>
              <a:ext uri="{FF2B5EF4-FFF2-40B4-BE49-F238E27FC236}">
                <a16:creationId xmlns:a16="http://schemas.microsoft.com/office/drawing/2014/main" id="{201CC55D-ED54-4C5C-95E6-10947BD110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ítulo 1">
            <a:extLst>
              <a:ext uri="{FF2B5EF4-FFF2-40B4-BE49-F238E27FC236}">
                <a16:creationId xmlns:a16="http://schemas.microsoft.com/office/drawing/2014/main" id="{C2BC011A-C5A5-514A-AF46-0A286B796821}"/>
              </a:ext>
            </a:extLst>
          </p:cNvPr>
          <p:cNvSpPr>
            <a:spLocks noGrp="1"/>
          </p:cNvSpPr>
          <p:nvPr>
            <p:ph type="title"/>
          </p:nvPr>
        </p:nvSpPr>
        <p:spPr>
          <a:xfrm>
            <a:off x="562613" y="190270"/>
            <a:ext cx="4560584" cy="1844800"/>
          </a:xfrm>
        </p:spPr>
        <p:txBody>
          <a:bodyPr anchor="ctr">
            <a:noAutofit/>
          </a:bodyPr>
          <a:lstStyle/>
          <a:p>
            <a:pPr algn="just"/>
            <a:r>
              <a:rPr lang="es-MX" sz="2000" b="1" dirty="0"/>
              <a:t>5.- Un programa de capacitación para el empleado que cubra el reconocimiento de peligros, losdaños asociados a los peligros respiratorios y el uso y cuidado de equipo de protección respiratoria.</a:t>
            </a:r>
          </a:p>
        </p:txBody>
      </p:sp>
      <p:grpSp>
        <p:nvGrpSpPr>
          <p:cNvPr id="73" name="Group 72">
            <a:extLst>
              <a:ext uri="{FF2B5EF4-FFF2-40B4-BE49-F238E27FC236}">
                <a16:creationId xmlns:a16="http://schemas.microsoft.com/office/drawing/2014/main" id="{1DE889C7-FAD6-4397-98E2-05D50348445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1083484"/>
            <a:ext cx="355196" cy="673460"/>
            <a:chOff x="0" y="823811"/>
            <a:chExt cx="355196" cy="673460"/>
          </a:xfrm>
        </p:grpSpPr>
        <p:sp>
          <p:nvSpPr>
            <p:cNvPr id="74" name="Rectangle 73">
              <a:extLst>
                <a:ext uri="{FF2B5EF4-FFF2-40B4-BE49-F238E27FC236}">
                  <a16:creationId xmlns:a16="http://schemas.microsoft.com/office/drawing/2014/main" id="{F399A70F-F8CD-4992-9EF5-6CF15472E73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823811"/>
              <a:ext cx="87363" cy="67346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5" name="Rectangle 74">
              <a:extLst>
                <a:ext uri="{FF2B5EF4-FFF2-40B4-BE49-F238E27FC236}">
                  <a16:creationId xmlns:a16="http://schemas.microsoft.com/office/drawing/2014/main" id="{48F4FEDC-6D80-458C-A665-075D9B9500F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59341" y="823811"/>
              <a:ext cx="195855" cy="67346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7" name="Rectangle 76">
            <a:extLst>
              <a:ext uri="{FF2B5EF4-FFF2-40B4-BE49-F238E27FC236}">
                <a16:creationId xmlns:a16="http://schemas.microsoft.com/office/drawing/2014/main" id="{3873B707-463F-40B0-8227-E8CC6C67EB2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665085" y="2090569"/>
            <a:ext cx="4297680" cy="2743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Marcador de contenido 2">
            <a:extLst>
              <a:ext uri="{FF2B5EF4-FFF2-40B4-BE49-F238E27FC236}">
                <a16:creationId xmlns:a16="http://schemas.microsoft.com/office/drawing/2014/main" id="{5685F235-9F5A-8B4B-818C-826495E34D25}"/>
              </a:ext>
            </a:extLst>
          </p:cNvPr>
          <p:cNvSpPr>
            <a:spLocks noGrp="1"/>
          </p:cNvSpPr>
          <p:nvPr>
            <p:ph idx="1"/>
          </p:nvPr>
        </p:nvSpPr>
        <p:spPr>
          <a:xfrm>
            <a:off x="590719" y="2330505"/>
            <a:ext cx="4559425" cy="3979585"/>
          </a:xfrm>
        </p:spPr>
        <p:txBody>
          <a:bodyPr anchor="ctr">
            <a:normAutofit/>
          </a:bodyPr>
          <a:lstStyle/>
          <a:p>
            <a:pPr marL="0" indent="0" algn="just">
              <a:buNone/>
            </a:pPr>
            <a:r>
              <a:rPr lang="es-MX" sz="2000" dirty="0"/>
              <a:t>Para el uso adecuado de cualquier dispositivo de protección respiratoria, es esencial que el usuario esté adecuadamente capacitado en selección, uso y mantenimiento. Ambos, supervisores y trabajadores deberán estar así mismo entrenados por personas competentes</a:t>
            </a:r>
          </a:p>
        </p:txBody>
      </p:sp>
      <p:sp>
        <p:nvSpPr>
          <p:cNvPr id="79" name="Rectangle 78">
            <a:extLst>
              <a:ext uri="{FF2B5EF4-FFF2-40B4-BE49-F238E27FC236}">
                <a16:creationId xmlns:a16="http://schemas.microsoft.com/office/drawing/2014/main" id="{C13237C8-E62C-4F0D-A318-BD6FB6C2D13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0697670" y="0"/>
            <a:ext cx="1494330"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80">
            <a:extLst>
              <a:ext uri="{FF2B5EF4-FFF2-40B4-BE49-F238E27FC236}">
                <a16:creationId xmlns:a16="http://schemas.microsoft.com/office/drawing/2014/main" id="{19C9EAEA-39D0-4B0E-A0EB-51E7B26740B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685810" y="513853"/>
            <a:ext cx="6009366" cy="5834577"/>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122" name="Picture 2" descr="Protección Respiratoria – CHARLAS DE SEGURIDAD">
            <a:extLst>
              <a:ext uri="{FF2B5EF4-FFF2-40B4-BE49-F238E27FC236}">
                <a16:creationId xmlns:a16="http://schemas.microsoft.com/office/drawing/2014/main" id="{0A0B8F93-4D8E-8241-B619-3A9178CEDEB7}"/>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11800"/>
          <a:stretch/>
        </p:blipFill>
        <p:spPr bwMode="auto">
          <a:xfrm>
            <a:off x="5977788" y="799352"/>
            <a:ext cx="5425410" cy="525929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996834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6146" name="Picture 2" descr="Desarme, mantenimiento y armado de nuestra mascarilla AP DP-1601 y AP  DP-1602 cara completa. - YouTube">
            <a:extLst>
              <a:ext uri="{FF2B5EF4-FFF2-40B4-BE49-F238E27FC236}">
                <a16:creationId xmlns:a16="http://schemas.microsoft.com/office/drawing/2014/main" id="{04E2E625-3EF3-3343-97AE-C8C80CFD6142}"/>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a:stretch/>
        </p:blipFill>
        <p:spPr bwMode="auto">
          <a:xfrm>
            <a:off x="0" y="0"/>
            <a:ext cx="12192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6148" name="Freeform 5">
            <a:extLst>
              <a:ext uri="{FF2B5EF4-FFF2-40B4-BE49-F238E27FC236}">
                <a16:creationId xmlns:a16="http://schemas.microsoft.com/office/drawing/2014/main" id="{3CD9DF72-87A3-404E-A828-84CBF11A830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White">
          <a:xfrm flipH="1">
            <a:off x="0" y="998175"/>
            <a:ext cx="6017172" cy="5859825"/>
          </a:xfrm>
          <a:custGeom>
            <a:avLst/>
            <a:gdLst>
              <a:gd name="T0" fmla="*/ 1333 w 1333"/>
              <a:gd name="T1" fmla="*/ 1031 h 1298"/>
              <a:gd name="T2" fmla="*/ 1333 w 1333"/>
              <a:gd name="T3" fmla="*/ 380 h 1298"/>
              <a:gd name="T4" fmla="*/ 706 w 1333"/>
              <a:gd name="T5" fmla="*/ 0 h 1298"/>
              <a:gd name="T6" fmla="*/ 0 w 1333"/>
              <a:gd name="T7" fmla="*/ 706 h 1298"/>
              <a:gd name="T8" fmla="*/ 323 w 1333"/>
              <a:gd name="T9" fmla="*/ 1298 h 1298"/>
              <a:gd name="T10" fmla="*/ 1090 w 1333"/>
              <a:gd name="T11" fmla="*/ 1298 h 1298"/>
              <a:gd name="T12" fmla="*/ 1333 w 1333"/>
              <a:gd name="T13" fmla="*/ 1031 h 1298"/>
            </a:gdLst>
            <a:ahLst/>
            <a:cxnLst>
              <a:cxn ang="0">
                <a:pos x="T0" y="T1"/>
              </a:cxn>
              <a:cxn ang="0">
                <a:pos x="T2" y="T3"/>
              </a:cxn>
              <a:cxn ang="0">
                <a:pos x="T4" y="T5"/>
              </a:cxn>
              <a:cxn ang="0">
                <a:pos x="T6" y="T7"/>
              </a:cxn>
              <a:cxn ang="0">
                <a:pos x="T8" y="T9"/>
              </a:cxn>
              <a:cxn ang="0">
                <a:pos x="T10" y="T11"/>
              </a:cxn>
              <a:cxn ang="0">
                <a:pos x="T12" y="T13"/>
              </a:cxn>
            </a:cxnLst>
            <a:rect l="0" t="0" r="r" b="b"/>
            <a:pathLst>
              <a:path w="1333" h="1298">
                <a:moveTo>
                  <a:pt x="1333" y="1031"/>
                </a:moveTo>
                <a:cubicBezTo>
                  <a:pt x="1333" y="380"/>
                  <a:pt x="1333" y="380"/>
                  <a:pt x="1333" y="380"/>
                </a:cubicBezTo>
                <a:cubicBezTo>
                  <a:pt x="1215" y="154"/>
                  <a:pt x="979" y="0"/>
                  <a:pt x="706" y="0"/>
                </a:cubicBezTo>
                <a:cubicBezTo>
                  <a:pt x="317" y="0"/>
                  <a:pt x="0" y="316"/>
                  <a:pt x="0" y="706"/>
                </a:cubicBezTo>
                <a:cubicBezTo>
                  <a:pt x="0" y="954"/>
                  <a:pt x="129" y="1172"/>
                  <a:pt x="323" y="1298"/>
                </a:cubicBezTo>
                <a:cubicBezTo>
                  <a:pt x="1090" y="1298"/>
                  <a:pt x="1090" y="1298"/>
                  <a:pt x="1090" y="1298"/>
                </a:cubicBezTo>
                <a:cubicBezTo>
                  <a:pt x="1193" y="1232"/>
                  <a:pt x="1276" y="1140"/>
                  <a:pt x="1333" y="1031"/>
                </a:cubicBezTo>
                <a:close/>
              </a:path>
            </a:pathLst>
          </a:custGeom>
          <a:solidFill>
            <a:schemeClr val="bg1">
              <a:alpha val="75000"/>
            </a:schemeClr>
          </a:solidFill>
          <a:ln w="50800" cap="sq" cmpd="dbl">
            <a:noFill/>
            <a:miter lim="800000"/>
          </a:ln>
          <a:effectLst/>
        </p:spPr>
        <p:txBody>
          <a:bodyPr vert="horz" lIns="91440" tIns="45720" rIns="91440" bIns="45720" rtlCol="0" anchor="t">
            <a:normAutofit/>
          </a:bodyPr>
          <a:lstStyle/>
          <a:p>
            <a:pPr algn="ctr">
              <a:spcAft>
                <a:spcPts val="1000"/>
              </a:spcAft>
              <a:buClr>
                <a:schemeClr val="tx1"/>
              </a:buClr>
              <a:buSzPct val="100000"/>
              <a:buFont typeface="Arial"/>
              <a:buNone/>
            </a:pPr>
            <a:endParaRPr lang="en-US" sz="1600" cap="all"/>
          </a:p>
        </p:txBody>
      </p:sp>
      <p:sp>
        <p:nvSpPr>
          <p:cNvPr id="2" name="Título 1">
            <a:extLst>
              <a:ext uri="{FF2B5EF4-FFF2-40B4-BE49-F238E27FC236}">
                <a16:creationId xmlns:a16="http://schemas.microsoft.com/office/drawing/2014/main" id="{33CB17A8-D3B5-D948-A6DB-F459B09679BC}"/>
              </a:ext>
            </a:extLst>
          </p:cNvPr>
          <p:cNvSpPr>
            <a:spLocks noGrp="1"/>
          </p:cNvSpPr>
          <p:nvPr>
            <p:ph type="title"/>
          </p:nvPr>
        </p:nvSpPr>
        <p:spPr>
          <a:xfrm>
            <a:off x="709448" y="1913950"/>
            <a:ext cx="4204137" cy="1342754"/>
          </a:xfrm>
        </p:spPr>
        <p:txBody>
          <a:bodyPr>
            <a:normAutofit/>
          </a:bodyPr>
          <a:lstStyle/>
          <a:p>
            <a:pPr algn="ctr"/>
            <a:r>
              <a:rPr lang="es-MX" sz="2500" b="1" dirty="0"/>
              <a:t>6.-Inspección, mantenimiento y reparación de equipo de protección respiratoria</a:t>
            </a:r>
          </a:p>
        </p:txBody>
      </p:sp>
      <p:cxnSp>
        <p:nvCxnSpPr>
          <p:cNvPr id="73" name="Straight Connector 72">
            <a:extLst>
              <a:ext uri="{FF2B5EF4-FFF2-40B4-BE49-F238E27FC236}">
                <a16:creationId xmlns:a16="http://schemas.microsoft.com/office/drawing/2014/main" id="{20E3A342-4D61-4E3F-AF90-1AB42AEB96CC}"/>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2287051" y="3337139"/>
            <a:ext cx="935420" cy="0"/>
          </a:xfrm>
          <a:prstGeom prst="line">
            <a:avLst/>
          </a:prstGeom>
          <a:ln w="25400" cap="sq">
            <a:solidFill>
              <a:schemeClr val="tx1">
                <a:lumMod val="85000"/>
                <a:lumOff val="15000"/>
              </a:schemeClr>
            </a:solidFill>
            <a:bevel/>
          </a:ln>
        </p:spPr>
        <p:style>
          <a:lnRef idx="1">
            <a:schemeClr val="accent1"/>
          </a:lnRef>
          <a:fillRef idx="0">
            <a:schemeClr val="accent1"/>
          </a:fillRef>
          <a:effectRef idx="0">
            <a:schemeClr val="accent1"/>
          </a:effectRef>
          <a:fontRef idx="minor">
            <a:schemeClr val="tx1"/>
          </a:fontRef>
        </p:style>
      </p:cxnSp>
      <p:sp>
        <p:nvSpPr>
          <p:cNvPr id="3" name="Marcador de contenido 2">
            <a:extLst>
              <a:ext uri="{FF2B5EF4-FFF2-40B4-BE49-F238E27FC236}">
                <a16:creationId xmlns:a16="http://schemas.microsoft.com/office/drawing/2014/main" id="{912585F7-B980-FA42-9762-95D1D804099C}"/>
              </a:ext>
            </a:extLst>
          </p:cNvPr>
          <p:cNvSpPr>
            <a:spLocks noGrp="1"/>
          </p:cNvSpPr>
          <p:nvPr>
            <p:ph idx="1"/>
          </p:nvPr>
        </p:nvSpPr>
        <p:spPr>
          <a:xfrm>
            <a:off x="525516" y="3417573"/>
            <a:ext cx="4593021" cy="2619839"/>
          </a:xfrm>
        </p:spPr>
        <p:txBody>
          <a:bodyPr anchor="ctr">
            <a:normAutofit/>
          </a:bodyPr>
          <a:lstStyle/>
          <a:p>
            <a:pPr marL="0" indent="0" algn="just">
              <a:buNone/>
            </a:pPr>
            <a:r>
              <a:rPr lang="es-MX" sz="1800" dirty="0"/>
              <a:t>Una adecuada inspección, mantenimiento y reparación de equipo de protección respiratoria son obligatorios para asegurar el éxito de cualquier programa de protección respiratoria. El objetivo es mantener el equipo en condiciones tales que proporcione la misma efectividad que tuvo cuando se fabricó por primera vez</a:t>
            </a:r>
          </a:p>
        </p:txBody>
      </p:sp>
    </p:spTree>
    <p:extLst>
      <p:ext uri="{BB962C8B-B14F-4D97-AF65-F5344CB8AC3E}">
        <p14:creationId xmlns:p14="http://schemas.microsoft.com/office/powerpoint/2010/main" val="292296986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1" name="Rectangle 70">
            <a:extLst>
              <a:ext uri="{FF2B5EF4-FFF2-40B4-BE49-F238E27FC236}">
                <a16:creationId xmlns:a16="http://schemas.microsoft.com/office/drawing/2014/main" id="{91F32EBA-ED97-466E-8CFA-8382584155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ítulo 1">
            <a:extLst>
              <a:ext uri="{FF2B5EF4-FFF2-40B4-BE49-F238E27FC236}">
                <a16:creationId xmlns:a16="http://schemas.microsoft.com/office/drawing/2014/main" id="{518150A7-8AE3-6A4A-8E7E-85AEF5BAD717}"/>
              </a:ext>
            </a:extLst>
          </p:cNvPr>
          <p:cNvSpPr>
            <a:spLocks noGrp="1"/>
          </p:cNvSpPr>
          <p:nvPr>
            <p:ph type="title"/>
          </p:nvPr>
        </p:nvSpPr>
        <p:spPr>
          <a:xfrm>
            <a:off x="965199" y="851517"/>
            <a:ext cx="5130795" cy="1461778"/>
          </a:xfrm>
        </p:spPr>
        <p:txBody>
          <a:bodyPr>
            <a:normAutofit/>
          </a:bodyPr>
          <a:lstStyle/>
          <a:p>
            <a:pPr algn="just"/>
            <a:r>
              <a:rPr lang="es-MX" sz="4000" b="1" dirty="0"/>
              <a:t>7.- Evaluación médica de los empleados</a:t>
            </a:r>
          </a:p>
        </p:txBody>
      </p:sp>
      <p:sp>
        <p:nvSpPr>
          <p:cNvPr id="3" name="Marcador de contenido 2">
            <a:extLst>
              <a:ext uri="{FF2B5EF4-FFF2-40B4-BE49-F238E27FC236}">
                <a16:creationId xmlns:a16="http://schemas.microsoft.com/office/drawing/2014/main" id="{72F6BBA1-D5D0-C24D-AF57-A807559B614C}"/>
              </a:ext>
            </a:extLst>
          </p:cNvPr>
          <p:cNvSpPr>
            <a:spLocks noGrp="1"/>
          </p:cNvSpPr>
          <p:nvPr>
            <p:ph idx="1"/>
          </p:nvPr>
        </p:nvSpPr>
        <p:spPr>
          <a:xfrm>
            <a:off x="965200" y="2470248"/>
            <a:ext cx="4048344" cy="3536236"/>
          </a:xfrm>
        </p:spPr>
        <p:txBody>
          <a:bodyPr>
            <a:normAutofit/>
          </a:bodyPr>
          <a:lstStyle/>
          <a:p>
            <a:pPr marL="0" indent="0" algn="just">
              <a:buNone/>
            </a:pPr>
            <a:r>
              <a:rPr lang="es-MX" sz="2000" dirty="0"/>
              <a:t>De acuerdo con OSHA, al utilizar un respirador, se puede colocar una barrera fisiológica en los empleados la cual varía con el tipo de respirador usado, las condiciones del lugar de trabajo y del trabajo a realizar en donde el respirador se utilice y el estado médico del empleado. Los patrones deberán determinar la habilidad del empleado para usar el respirador.</a:t>
            </a:r>
          </a:p>
        </p:txBody>
      </p:sp>
      <p:pic>
        <p:nvPicPr>
          <p:cNvPr id="7170" name="Picture 2" descr="evaluacion-medica-deportistaWEB | Linea Vital">
            <a:extLst>
              <a:ext uri="{FF2B5EF4-FFF2-40B4-BE49-F238E27FC236}">
                <a16:creationId xmlns:a16="http://schemas.microsoft.com/office/drawing/2014/main" id="{4A645DE4-1402-524B-B42C-8890F6C1E034}"/>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11950" r="21161" b="-2"/>
          <a:stretch/>
        </p:blipFill>
        <p:spPr bwMode="auto">
          <a:xfrm>
            <a:off x="5510369" y="851517"/>
            <a:ext cx="6184807" cy="5154967"/>
          </a:xfrm>
          <a:custGeom>
            <a:avLst/>
            <a:gdLst/>
            <a:ahLst/>
            <a:cxnLst/>
            <a:rect l="l" t="t" r="r" b="b"/>
            <a:pathLst>
              <a:path w="5846002" h="4872577">
                <a:moveTo>
                  <a:pt x="343285" y="2953992"/>
                </a:moveTo>
                <a:cubicBezTo>
                  <a:pt x="343285" y="2953992"/>
                  <a:pt x="343285" y="2953992"/>
                  <a:pt x="849063" y="2953992"/>
                </a:cubicBezTo>
                <a:cubicBezTo>
                  <a:pt x="880743" y="2953992"/>
                  <a:pt x="911330" y="2971406"/>
                  <a:pt x="926624" y="2999703"/>
                </a:cubicBezTo>
                <a:cubicBezTo>
                  <a:pt x="926624" y="2999703"/>
                  <a:pt x="926624" y="2999703"/>
                  <a:pt x="1180059" y="3436136"/>
                </a:cubicBezTo>
                <a:cubicBezTo>
                  <a:pt x="1196445" y="3463345"/>
                  <a:pt x="1196445" y="3498172"/>
                  <a:pt x="1180059" y="3525382"/>
                </a:cubicBezTo>
                <a:cubicBezTo>
                  <a:pt x="1180059" y="3525382"/>
                  <a:pt x="1180059" y="3525382"/>
                  <a:pt x="926624" y="3961814"/>
                </a:cubicBezTo>
                <a:cubicBezTo>
                  <a:pt x="911330" y="3990111"/>
                  <a:pt x="880743" y="4007525"/>
                  <a:pt x="849063" y="4007525"/>
                </a:cubicBezTo>
                <a:cubicBezTo>
                  <a:pt x="849063" y="4007525"/>
                  <a:pt x="849063" y="4007525"/>
                  <a:pt x="343285" y="4007525"/>
                </a:cubicBezTo>
                <a:cubicBezTo>
                  <a:pt x="310513" y="4007525"/>
                  <a:pt x="281019" y="3990111"/>
                  <a:pt x="264633" y="3961814"/>
                </a:cubicBezTo>
                <a:cubicBezTo>
                  <a:pt x="264633" y="3961814"/>
                  <a:pt x="264633" y="3961814"/>
                  <a:pt x="12290" y="3525382"/>
                </a:cubicBezTo>
                <a:cubicBezTo>
                  <a:pt x="-4096" y="3498172"/>
                  <a:pt x="-4096" y="3463345"/>
                  <a:pt x="12290" y="3436136"/>
                </a:cubicBezTo>
                <a:cubicBezTo>
                  <a:pt x="12290" y="3436136"/>
                  <a:pt x="12290" y="3436136"/>
                  <a:pt x="264633" y="2999703"/>
                </a:cubicBezTo>
                <a:cubicBezTo>
                  <a:pt x="281019" y="2971406"/>
                  <a:pt x="310513" y="2953992"/>
                  <a:pt x="343285" y="2953992"/>
                </a:cubicBezTo>
                <a:close/>
                <a:moveTo>
                  <a:pt x="2353334" y="538808"/>
                </a:moveTo>
                <a:cubicBezTo>
                  <a:pt x="2353334" y="538808"/>
                  <a:pt x="2353334" y="538808"/>
                  <a:pt x="2613403" y="538808"/>
                </a:cubicBezTo>
                <a:lnTo>
                  <a:pt x="2643742" y="538808"/>
                </a:lnTo>
                <a:lnTo>
                  <a:pt x="2672692" y="588661"/>
                </a:lnTo>
                <a:cubicBezTo>
                  <a:pt x="2713002" y="658078"/>
                  <a:pt x="2759909" y="738855"/>
                  <a:pt x="2814491" y="832849"/>
                </a:cubicBezTo>
                <a:cubicBezTo>
                  <a:pt x="2839586" y="874521"/>
                  <a:pt x="2839586" y="927860"/>
                  <a:pt x="2814491" y="969531"/>
                </a:cubicBezTo>
                <a:cubicBezTo>
                  <a:pt x="2814491" y="969531"/>
                  <a:pt x="2814491" y="969531"/>
                  <a:pt x="2426350" y="1637936"/>
                </a:cubicBezTo>
                <a:cubicBezTo>
                  <a:pt x="2402927" y="1681274"/>
                  <a:pt x="2356083" y="1707943"/>
                  <a:pt x="2307565" y="1707943"/>
                </a:cubicBezTo>
                <a:cubicBezTo>
                  <a:pt x="2307565" y="1707943"/>
                  <a:pt x="2307565" y="1707943"/>
                  <a:pt x="1532956" y="1707943"/>
                </a:cubicBezTo>
                <a:cubicBezTo>
                  <a:pt x="1520409" y="1707943"/>
                  <a:pt x="1508175" y="1706276"/>
                  <a:pt x="1496490" y="1703099"/>
                </a:cubicBezTo>
                <a:lnTo>
                  <a:pt x="1471408" y="1692583"/>
                </a:lnTo>
                <a:lnTo>
                  <a:pt x="1486736" y="1666073"/>
                </a:lnTo>
                <a:cubicBezTo>
                  <a:pt x="1625328" y="1426376"/>
                  <a:pt x="1802725" y="1119564"/>
                  <a:pt x="2029793" y="726844"/>
                </a:cubicBezTo>
                <a:cubicBezTo>
                  <a:pt x="2097197" y="610441"/>
                  <a:pt x="2218525" y="538808"/>
                  <a:pt x="2353334" y="538808"/>
                </a:cubicBezTo>
                <a:close/>
                <a:moveTo>
                  <a:pt x="1487085" y="0"/>
                </a:moveTo>
                <a:cubicBezTo>
                  <a:pt x="1487085" y="0"/>
                  <a:pt x="1487085" y="0"/>
                  <a:pt x="2360840" y="0"/>
                </a:cubicBezTo>
                <a:cubicBezTo>
                  <a:pt x="2415568" y="0"/>
                  <a:pt x="2468407" y="30084"/>
                  <a:pt x="2494828" y="78969"/>
                </a:cubicBezTo>
                <a:cubicBezTo>
                  <a:pt x="2494828" y="78969"/>
                  <a:pt x="2494828" y="78969"/>
                  <a:pt x="2729665" y="483373"/>
                </a:cubicBezTo>
                <a:lnTo>
                  <a:pt x="2756194" y="529058"/>
                </a:lnTo>
                <a:lnTo>
                  <a:pt x="2735320" y="529058"/>
                </a:lnTo>
                <a:lnTo>
                  <a:pt x="2636659" y="529058"/>
                </a:lnTo>
                <a:lnTo>
                  <a:pt x="2593799" y="455250"/>
                </a:lnTo>
                <a:cubicBezTo>
                  <a:pt x="2430052" y="173267"/>
                  <a:pt x="2430052" y="173267"/>
                  <a:pt x="2430052" y="173267"/>
                </a:cubicBezTo>
                <a:cubicBezTo>
                  <a:pt x="2406629" y="129929"/>
                  <a:pt x="2359785" y="103259"/>
                  <a:pt x="2311267" y="103259"/>
                </a:cubicBezTo>
                <a:cubicBezTo>
                  <a:pt x="1536658" y="103259"/>
                  <a:pt x="1536658" y="103259"/>
                  <a:pt x="1536658" y="103259"/>
                </a:cubicBezTo>
                <a:cubicBezTo>
                  <a:pt x="1486468" y="103259"/>
                  <a:pt x="1441296" y="129929"/>
                  <a:pt x="1416201" y="173267"/>
                </a:cubicBezTo>
                <a:cubicBezTo>
                  <a:pt x="1029733" y="841671"/>
                  <a:pt x="1029733" y="841671"/>
                  <a:pt x="1029733" y="841671"/>
                </a:cubicBezTo>
                <a:cubicBezTo>
                  <a:pt x="1004637" y="883343"/>
                  <a:pt x="1004637" y="936682"/>
                  <a:pt x="1029733" y="978353"/>
                </a:cubicBezTo>
                <a:cubicBezTo>
                  <a:pt x="1416201" y="1646758"/>
                  <a:pt x="1416201" y="1646758"/>
                  <a:pt x="1416201" y="1646758"/>
                </a:cubicBezTo>
                <a:cubicBezTo>
                  <a:pt x="1428749" y="1668427"/>
                  <a:pt x="1446315" y="1685929"/>
                  <a:pt x="1467019" y="1698013"/>
                </a:cubicBezTo>
                <a:lnTo>
                  <a:pt x="1472899" y="1700478"/>
                </a:lnTo>
                <a:lnTo>
                  <a:pt x="1441377" y="1754996"/>
                </a:lnTo>
                <a:lnTo>
                  <a:pt x="1417933" y="1795543"/>
                </a:lnTo>
                <a:lnTo>
                  <a:pt x="1442249" y="1805738"/>
                </a:lnTo>
                <a:cubicBezTo>
                  <a:pt x="1455430" y="1809322"/>
                  <a:pt x="1469230" y="1811202"/>
                  <a:pt x="1483383" y="1811202"/>
                </a:cubicBezTo>
                <a:cubicBezTo>
                  <a:pt x="2357138" y="1811202"/>
                  <a:pt x="2357138" y="1811202"/>
                  <a:pt x="2357138" y="1811202"/>
                </a:cubicBezTo>
                <a:cubicBezTo>
                  <a:pt x="2411866" y="1811202"/>
                  <a:pt x="2464705" y="1781120"/>
                  <a:pt x="2491126" y="1732235"/>
                </a:cubicBezTo>
                <a:cubicBezTo>
                  <a:pt x="2928947" y="978278"/>
                  <a:pt x="2928947" y="978278"/>
                  <a:pt x="2928947" y="978278"/>
                </a:cubicBezTo>
                <a:cubicBezTo>
                  <a:pt x="2957254" y="931274"/>
                  <a:pt x="2957254" y="871108"/>
                  <a:pt x="2928947" y="824102"/>
                </a:cubicBezTo>
                <a:cubicBezTo>
                  <a:pt x="2874220" y="729858"/>
                  <a:pt x="2826333" y="647394"/>
                  <a:pt x="2784432" y="575238"/>
                </a:cubicBezTo>
                <a:lnTo>
                  <a:pt x="2763277" y="538808"/>
                </a:lnTo>
                <a:lnTo>
                  <a:pt x="2861280" y="538808"/>
                </a:lnTo>
                <a:cubicBezTo>
                  <a:pt x="3166048" y="538808"/>
                  <a:pt x="3653676" y="538808"/>
                  <a:pt x="4433881" y="538808"/>
                </a:cubicBezTo>
                <a:cubicBezTo>
                  <a:pt x="4564197" y="538808"/>
                  <a:pt x="4690018" y="610441"/>
                  <a:pt x="4752929" y="726844"/>
                </a:cubicBezTo>
                <a:cubicBezTo>
                  <a:pt x="4752929" y="726844"/>
                  <a:pt x="4752929" y="726844"/>
                  <a:pt x="5795449" y="2522134"/>
                </a:cubicBezTo>
                <a:cubicBezTo>
                  <a:pt x="5862854" y="2634060"/>
                  <a:pt x="5862854" y="2777325"/>
                  <a:pt x="5795449" y="2889251"/>
                </a:cubicBezTo>
                <a:cubicBezTo>
                  <a:pt x="5795449" y="2889251"/>
                  <a:pt x="5795449" y="2889251"/>
                  <a:pt x="4752929" y="4684542"/>
                </a:cubicBezTo>
                <a:cubicBezTo>
                  <a:pt x="4690018" y="4800945"/>
                  <a:pt x="4564197" y="4872577"/>
                  <a:pt x="4433881" y="4872577"/>
                </a:cubicBezTo>
                <a:cubicBezTo>
                  <a:pt x="4433881" y="4872577"/>
                  <a:pt x="4433881" y="4872577"/>
                  <a:pt x="2353334" y="4872577"/>
                </a:cubicBezTo>
                <a:cubicBezTo>
                  <a:pt x="2218525" y="4872577"/>
                  <a:pt x="2097197" y="4800945"/>
                  <a:pt x="2029793" y="4684542"/>
                </a:cubicBezTo>
                <a:cubicBezTo>
                  <a:pt x="2029793" y="4684542"/>
                  <a:pt x="2029793" y="4684542"/>
                  <a:pt x="991766" y="2889251"/>
                </a:cubicBezTo>
                <a:cubicBezTo>
                  <a:pt x="924361" y="2777325"/>
                  <a:pt x="924361" y="2634060"/>
                  <a:pt x="991766" y="2522134"/>
                </a:cubicBezTo>
                <a:cubicBezTo>
                  <a:pt x="991766" y="2522134"/>
                  <a:pt x="991766" y="2522134"/>
                  <a:pt x="1377193" y="1855530"/>
                </a:cubicBezTo>
                <a:lnTo>
                  <a:pt x="1409676" y="1799352"/>
                </a:lnTo>
                <a:lnTo>
                  <a:pt x="1408533" y="1798873"/>
                </a:lnTo>
                <a:cubicBezTo>
                  <a:pt x="1385179" y="1785241"/>
                  <a:pt x="1365364" y="1765500"/>
                  <a:pt x="1351210" y="1741057"/>
                </a:cubicBezTo>
                <a:cubicBezTo>
                  <a:pt x="1351210" y="1741057"/>
                  <a:pt x="1351210" y="1741057"/>
                  <a:pt x="915276" y="987100"/>
                </a:cubicBezTo>
                <a:cubicBezTo>
                  <a:pt x="886968" y="940096"/>
                  <a:pt x="886968" y="879930"/>
                  <a:pt x="915276" y="832924"/>
                </a:cubicBezTo>
                <a:cubicBezTo>
                  <a:pt x="915276" y="832924"/>
                  <a:pt x="915276" y="832924"/>
                  <a:pt x="1351210" y="78969"/>
                </a:cubicBezTo>
                <a:cubicBezTo>
                  <a:pt x="1379517" y="30084"/>
                  <a:pt x="1430471" y="0"/>
                  <a:pt x="1487085" y="0"/>
                </a:cubicBezTo>
                <a:close/>
              </a:path>
            </a:pathLst>
          </a:cu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7050726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2" descr="Noteworthy 2018 OSHA Litigation">
            <a:extLst>
              <a:ext uri="{FF2B5EF4-FFF2-40B4-BE49-F238E27FC236}">
                <a16:creationId xmlns:a16="http://schemas.microsoft.com/office/drawing/2014/main" id="{E0C2C090-46FB-E84A-BC77-51ECA88FA158}"/>
              </a:ext>
            </a:extLst>
          </p:cNvPr>
          <p:cNvPicPr>
            <a:picLocks noChangeAspect="1" noChangeArrowheads="1"/>
          </p:cNvPicPr>
          <p:nvPr/>
        </p:nvPicPr>
        <p:blipFill rotWithShape="1">
          <a:blip r:embed="rId2">
            <a:alphaModFix/>
            <a:extLst>
              <a:ext uri="{28A0092B-C50C-407E-A947-70E740481C1C}">
                <a14:useLocalDpi xmlns:a14="http://schemas.microsoft.com/office/drawing/2010/main" val="0"/>
              </a:ext>
            </a:extLst>
          </a:blip>
          <a:srcRect l="2346" r="5166" b="3"/>
          <a:stretch/>
        </p:blipFill>
        <p:spPr bwMode="auto">
          <a:xfrm>
            <a:off x="5797848" y="10"/>
            <a:ext cx="6394152" cy="6857990"/>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8">
            <a:extLst>
              <a:ext uri="{FF2B5EF4-FFF2-40B4-BE49-F238E27FC236}">
                <a16:creationId xmlns:a16="http://schemas.microsoft.com/office/drawing/2014/main" id="{54DDEBDD-D8BD-41A6-8A0D-B00E3768B0F9}"/>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a:extLst>
              <a:ext uri="{28A0092B-C50C-407E-A947-70E740481C1C}">
                <a14:useLocalDpi xmlns:a14="http://schemas.microsoft.com/office/drawing/2010/main" val="0"/>
              </a:ext>
            </a:extLst>
          </a:blip>
          <a:stretch>
            <a:fillRect/>
          </a:stretch>
        </p:blipFill>
        <p:spPr>
          <a:xfrm flipH="1" flipV="1">
            <a:off x="0" y="0"/>
            <a:ext cx="12192000" cy="6858000"/>
          </a:xfrm>
          <a:prstGeom prst="rect">
            <a:avLst/>
          </a:prstGeom>
        </p:spPr>
      </p:pic>
      <p:sp>
        <p:nvSpPr>
          <p:cNvPr id="3" name="Marcador de contenido 2">
            <a:extLst>
              <a:ext uri="{FF2B5EF4-FFF2-40B4-BE49-F238E27FC236}">
                <a16:creationId xmlns:a16="http://schemas.microsoft.com/office/drawing/2014/main" id="{9308BBC9-2DEF-6C45-A531-60ECAAD8A5C6}"/>
              </a:ext>
            </a:extLst>
          </p:cNvPr>
          <p:cNvSpPr>
            <a:spLocks noGrp="1"/>
          </p:cNvSpPr>
          <p:nvPr>
            <p:ph idx="1"/>
          </p:nvPr>
        </p:nvSpPr>
        <p:spPr>
          <a:xfrm>
            <a:off x="754893" y="1157327"/>
            <a:ext cx="4706803" cy="3788830"/>
          </a:xfrm>
        </p:spPr>
        <p:txBody>
          <a:bodyPr anchor="ctr">
            <a:normAutofit/>
          </a:bodyPr>
          <a:lstStyle/>
          <a:p>
            <a:pPr marL="0" indent="0">
              <a:buNone/>
            </a:pPr>
            <a:r>
              <a:rPr lang="es-MX" b="1" dirty="0">
                <a:solidFill>
                  <a:srgbClr val="000000"/>
                </a:solidFill>
              </a:rPr>
              <a:t>Importante:</a:t>
            </a:r>
          </a:p>
          <a:p>
            <a:pPr marL="0" indent="0" algn="just">
              <a:buNone/>
            </a:pPr>
            <a:r>
              <a:rPr lang="es-MX" sz="2000" dirty="0">
                <a:solidFill>
                  <a:srgbClr val="000000"/>
                </a:solidFill>
              </a:rPr>
              <a:t>Este documento pretende ayudar a los empleados a entender los requerimientos de protección respiratoria de OSHA y estándares gubernamentales de NIOSH y no pretende ser la única guía que cumpla con 29 CFR Parte 1920.134 (OSHA) y 42 CFR Parte84 (NIOSH). </a:t>
            </a:r>
          </a:p>
          <a:p>
            <a:pPr marL="0" indent="0">
              <a:buNone/>
            </a:pPr>
            <a:r>
              <a:rPr lang="es-MX" sz="2000" dirty="0">
                <a:solidFill>
                  <a:srgbClr val="000000"/>
                </a:solidFill>
              </a:rPr>
              <a:t>Estos documentos se encuentran totalmente en Internet en:</a:t>
            </a:r>
          </a:p>
          <a:p>
            <a:pPr marL="0" indent="0">
              <a:buNone/>
            </a:pPr>
            <a:r>
              <a:rPr lang="es-MX" sz="2000" dirty="0">
                <a:solidFill>
                  <a:srgbClr val="000000"/>
                </a:solidFill>
              </a:rPr>
              <a:t> www.osha.gov www.cdc.gov/niosh/part84</a:t>
            </a:r>
          </a:p>
        </p:txBody>
      </p:sp>
    </p:spTree>
    <p:extLst>
      <p:ext uri="{BB962C8B-B14F-4D97-AF65-F5344CB8AC3E}">
        <p14:creationId xmlns:p14="http://schemas.microsoft.com/office/powerpoint/2010/main" val="12366244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249C786-387A-3144-8744-BCBDFC99B239}"/>
              </a:ext>
            </a:extLst>
          </p:cNvPr>
          <p:cNvSpPr>
            <a:spLocks noGrp="1"/>
          </p:cNvSpPr>
          <p:nvPr>
            <p:ph type="title"/>
          </p:nvPr>
        </p:nvSpPr>
        <p:spPr/>
        <p:txBody>
          <a:bodyPr/>
          <a:lstStyle/>
          <a:p>
            <a:r>
              <a:rPr lang="es-MX" dirty="0"/>
              <a:t>Objetivo: </a:t>
            </a:r>
          </a:p>
        </p:txBody>
      </p:sp>
      <p:sp>
        <p:nvSpPr>
          <p:cNvPr id="3" name="Marcador de contenido 2">
            <a:extLst>
              <a:ext uri="{FF2B5EF4-FFF2-40B4-BE49-F238E27FC236}">
                <a16:creationId xmlns:a16="http://schemas.microsoft.com/office/drawing/2014/main" id="{F7F0254F-1AA3-9E4E-9EF4-5E59BA18C93F}"/>
              </a:ext>
            </a:extLst>
          </p:cNvPr>
          <p:cNvSpPr>
            <a:spLocks noGrp="1"/>
          </p:cNvSpPr>
          <p:nvPr>
            <p:ph idx="1"/>
          </p:nvPr>
        </p:nvSpPr>
        <p:spPr>
          <a:xfrm>
            <a:off x="838200" y="1690688"/>
            <a:ext cx="10515600" cy="3607822"/>
          </a:xfrm>
        </p:spPr>
        <p:txBody>
          <a:bodyPr>
            <a:normAutofit/>
          </a:bodyPr>
          <a:lstStyle/>
          <a:p>
            <a:pPr marL="0" indent="0" algn="just">
              <a:buNone/>
            </a:pPr>
            <a:r>
              <a:rPr lang="es-MX" dirty="0"/>
              <a:t>La meta fundamental de los programas de protección respiratoria es controlar enfermedades causadas por respirar aire contaminado con polvos, nieblas, gases nocivos, brumas, gases, humos, sprays, y/o vapores.</a:t>
            </a:r>
          </a:p>
        </p:txBody>
      </p:sp>
    </p:spTree>
    <p:extLst>
      <p:ext uri="{BB962C8B-B14F-4D97-AF65-F5344CB8AC3E}">
        <p14:creationId xmlns:p14="http://schemas.microsoft.com/office/powerpoint/2010/main" val="30757918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1" name="Rectangle 70">
            <a:extLst>
              <a:ext uri="{FF2B5EF4-FFF2-40B4-BE49-F238E27FC236}">
                <a16:creationId xmlns:a16="http://schemas.microsoft.com/office/drawing/2014/main" id="{91F32EBA-ED97-466E-8CFA-8382584155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ítulo 1">
            <a:extLst>
              <a:ext uri="{FF2B5EF4-FFF2-40B4-BE49-F238E27FC236}">
                <a16:creationId xmlns:a16="http://schemas.microsoft.com/office/drawing/2014/main" id="{54CD962E-4404-E34C-BCE8-AA3DEF1B07DA}"/>
              </a:ext>
            </a:extLst>
          </p:cNvPr>
          <p:cNvSpPr>
            <a:spLocks noGrp="1"/>
          </p:cNvSpPr>
          <p:nvPr>
            <p:ph type="title"/>
          </p:nvPr>
        </p:nvSpPr>
        <p:spPr>
          <a:xfrm>
            <a:off x="965199" y="851517"/>
            <a:ext cx="5130795" cy="1461778"/>
          </a:xfrm>
        </p:spPr>
        <p:txBody>
          <a:bodyPr>
            <a:normAutofit/>
          </a:bodyPr>
          <a:lstStyle/>
          <a:p>
            <a:r>
              <a:rPr lang="es-MX" sz="4000" b="1" dirty="0"/>
              <a:t>Los 7 Elementos Clave</a:t>
            </a:r>
          </a:p>
        </p:txBody>
      </p:sp>
      <p:sp>
        <p:nvSpPr>
          <p:cNvPr id="3" name="Marcador de contenido 2">
            <a:extLst>
              <a:ext uri="{FF2B5EF4-FFF2-40B4-BE49-F238E27FC236}">
                <a16:creationId xmlns:a16="http://schemas.microsoft.com/office/drawing/2014/main" id="{201FEAE8-0334-D140-9279-1B3228CFD74F}"/>
              </a:ext>
            </a:extLst>
          </p:cNvPr>
          <p:cNvSpPr>
            <a:spLocks noGrp="1"/>
          </p:cNvSpPr>
          <p:nvPr>
            <p:ph idx="1"/>
          </p:nvPr>
        </p:nvSpPr>
        <p:spPr>
          <a:xfrm>
            <a:off x="965200" y="2470248"/>
            <a:ext cx="4048344" cy="3536236"/>
          </a:xfrm>
        </p:spPr>
        <p:txBody>
          <a:bodyPr>
            <a:normAutofit/>
          </a:bodyPr>
          <a:lstStyle/>
          <a:p>
            <a:pPr marL="0" indent="0" algn="just">
              <a:buNone/>
            </a:pPr>
            <a:r>
              <a:rPr lang="es-MX" sz="2400" dirty="0"/>
              <a:t>De acuerdo con los detalles del programa estándar de Protección Respiratoria OSHA (29 CFR 1910.134), los 7 elementos claves que todo programa de protección respiratoria debe contener son</a:t>
            </a:r>
          </a:p>
        </p:txBody>
      </p:sp>
      <p:sp>
        <p:nvSpPr>
          <p:cNvPr id="73" name="Freeform: Shape 72">
            <a:extLst>
              <a:ext uri="{FF2B5EF4-FFF2-40B4-BE49-F238E27FC236}">
                <a16:creationId xmlns:a16="http://schemas.microsoft.com/office/drawing/2014/main" id="{62A38935-BB53-4DF7-A56E-48DD25B685D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510370" y="851518"/>
            <a:ext cx="6184806" cy="5154967"/>
          </a:xfrm>
          <a:custGeom>
            <a:avLst/>
            <a:gdLst>
              <a:gd name="connsiteX0" fmla="*/ 363179 w 6184806"/>
              <a:gd name="connsiteY0" fmla="*/ 3125191 h 5154967"/>
              <a:gd name="connsiteX1" fmla="*/ 898270 w 6184806"/>
              <a:gd name="connsiteY1" fmla="*/ 3125191 h 5154967"/>
              <a:gd name="connsiteX2" fmla="*/ 980326 w 6184806"/>
              <a:gd name="connsiteY2" fmla="*/ 3173551 h 5154967"/>
              <a:gd name="connsiteX3" fmla="*/ 1248448 w 6184806"/>
              <a:gd name="connsiteY3" fmla="*/ 3635277 h 5154967"/>
              <a:gd name="connsiteX4" fmla="*/ 1248448 w 6184806"/>
              <a:gd name="connsiteY4" fmla="*/ 3729695 h 5154967"/>
              <a:gd name="connsiteX5" fmla="*/ 980326 w 6184806"/>
              <a:gd name="connsiteY5" fmla="*/ 4191421 h 5154967"/>
              <a:gd name="connsiteX6" fmla="*/ 898270 w 6184806"/>
              <a:gd name="connsiteY6" fmla="*/ 4239781 h 5154967"/>
              <a:gd name="connsiteX7" fmla="*/ 363179 w 6184806"/>
              <a:gd name="connsiteY7" fmla="*/ 4239781 h 5154967"/>
              <a:gd name="connsiteX8" fmla="*/ 279969 w 6184806"/>
              <a:gd name="connsiteY8" fmla="*/ 4191421 h 5154967"/>
              <a:gd name="connsiteX9" fmla="*/ 13002 w 6184806"/>
              <a:gd name="connsiteY9" fmla="*/ 3729695 h 5154967"/>
              <a:gd name="connsiteX10" fmla="*/ 13002 w 6184806"/>
              <a:gd name="connsiteY10" fmla="*/ 3635277 h 5154967"/>
              <a:gd name="connsiteX11" fmla="*/ 279969 w 6184806"/>
              <a:gd name="connsiteY11" fmla="*/ 3173551 h 5154967"/>
              <a:gd name="connsiteX12" fmla="*/ 363179 w 6184806"/>
              <a:gd name="connsiteY12" fmla="*/ 3125191 h 5154967"/>
              <a:gd name="connsiteX13" fmla="*/ 2489721 w 6184806"/>
              <a:gd name="connsiteY13" fmla="*/ 570035 h 5154967"/>
              <a:gd name="connsiteX14" fmla="*/ 2764862 w 6184806"/>
              <a:gd name="connsiteY14" fmla="*/ 570035 h 5154967"/>
              <a:gd name="connsiteX15" fmla="*/ 2796959 w 6184806"/>
              <a:gd name="connsiteY15" fmla="*/ 570035 h 5154967"/>
              <a:gd name="connsiteX16" fmla="*/ 2827587 w 6184806"/>
              <a:gd name="connsiteY16" fmla="*/ 622777 h 5154967"/>
              <a:gd name="connsiteX17" fmla="*/ 2977604 w 6184806"/>
              <a:gd name="connsiteY17" fmla="*/ 881117 h 5154967"/>
              <a:gd name="connsiteX18" fmla="*/ 2977604 w 6184806"/>
              <a:gd name="connsiteY18" fmla="*/ 1025720 h 5154967"/>
              <a:gd name="connsiteX19" fmla="*/ 2566968 w 6184806"/>
              <a:gd name="connsiteY19" fmla="*/ 1732863 h 5154967"/>
              <a:gd name="connsiteX20" fmla="*/ 2441299 w 6184806"/>
              <a:gd name="connsiteY20" fmla="*/ 1806927 h 5154967"/>
              <a:gd name="connsiteX21" fmla="*/ 1621798 w 6184806"/>
              <a:gd name="connsiteY21" fmla="*/ 1806927 h 5154967"/>
              <a:gd name="connsiteX22" fmla="*/ 1583218 w 6184806"/>
              <a:gd name="connsiteY22" fmla="*/ 1801802 h 5154967"/>
              <a:gd name="connsiteX23" fmla="*/ 1556683 w 6184806"/>
              <a:gd name="connsiteY23" fmla="*/ 1790677 h 5154967"/>
              <a:gd name="connsiteX24" fmla="*/ 1572899 w 6184806"/>
              <a:gd name="connsiteY24" fmla="*/ 1762631 h 5154967"/>
              <a:gd name="connsiteX25" fmla="*/ 2147429 w 6184806"/>
              <a:gd name="connsiteY25" fmla="*/ 768968 h 5154967"/>
              <a:gd name="connsiteX26" fmla="*/ 2489721 w 6184806"/>
              <a:gd name="connsiteY26" fmla="*/ 570035 h 5154967"/>
              <a:gd name="connsiteX27" fmla="*/ 1573268 w 6184806"/>
              <a:gd name="connsiteY27" fmla="*/ 0 h 5154967"/>
              <a:gd name="connsiteX28" fmla="*/ 2497662 w 6184806"/>
              <a:gd name="connsiteY28" fmla="*/ 0 h 5154967"/>
              <a:gd name="connsiteX29" fmla="*/ 2639415 w 6184806"/>
              <a:gd name="connsiteY29" fmla="*/ 83546 h 5154967"/>
              <a:gd name="connsiteX30" fmla="*/ 2887862 w 6184806"/>
              <a:gd name="connsiteY30" fmla="*/ 511387 h 5154967"/>
              <a:gd name="connsiteX31" fmla="*/ 2915928 w 6184806"/>
              <a:gd name="connsiteY31" fmla="*/ 559720 h 5154967"/>
              <a:gd name="connsiteX32" fmla="*/ 2893844 w 6184806"/>
              <a:gd name="connsiteY32" fmla="*/ 559720 h 5154967"/>
              <a:gd name="connsiteX33" fmla="*/ 2789466 w 6184806"/>
              <a:gd name="connsiteY33" fmla="*/ 559720 h 5154967"/>
              <a:gd name="connsiteX34" fmla="*/ 2744122 w 6184806"/>
              <a:gd name="connsiteY34" fmla="*/ 481634 h 5154967"/>
              <a:gd name="connsiteX35" fmla="*/ 2570885 w 6184806"/>
              <a:gd name="connsiteY35" fmla="*/ 183309 h 5154967"/>
              <a:gd name="connsiteX36" fmla="*/ 2445216 w 6184806"/>
              <a:gd name="connsiteY36" fmla="*/ 109244 h 5154967"/>
              <a:gd name="connsiteX37" fmla="*/ 1625714 w 6184806"/>
              <a:gd name="connsiteY37" fmla="*/ 109244 h 5154967"/>
              <a:gd name="connsiteX38" fmla="*/ 1498276 w 6184806"/>
              <a:gd name="connsiteY38" fmla="*/ 183309 h 5154967"/>
              <a:gd name="connsiteX39" fmla="*/ 1089410 w 6184806"/>
              <a:gd name="connsiteY39" fmla="*/ 890450 h 5154967"/>
              <a:gd name="connsiteX40" fmla="*/ 1089410 w 6184806"/>
              <a:gd name="connsiteY40" fmla="*/ 1035054 h 5154967"/>
              <a:gd name="connsiteX41" fmla="*/ 1498276 w 6184806"/>
              <a:gd name="connsiteY41" fmla="*/ 1742196 h 5154967"/>
              <a:gd name="connsiteX42" fmla="*/ 1552039 w 6184806"/>
              <a:gd name="connsiteY42" fmla="*/ 1796421 h 5154967"/>
              <a:gd name="connsiteX43" fmla="*/ 1558260 w 6184806"/>
              <a:gd name="connsiteY43" fmla="*/ 1799029 h 5154967"/>
              <a:gd name="connsiteX44" fmla="*/ 1524911 w 6184806"/>
              <a:gd name="connsiteY44" fmla="*/ 1856707 h 5154967"/>
              <a:gd name="connsiteX45" fmla="*/ 1500108 w 6184806"/>
              <a:gd name="connsiteY45" fmla="*/ 1899604 h 5154967"/>
              <a:gd name="connsiteX46" fmla="*/ 1525834 w 6184806"/>
              <a:gd name="connsiteY46" fmla="*/ 1910390 h 5154967"/>
              <a:gd name="connsiteX47" fmla="*/ 1569352 w 6184806"/>
              <a:gd name="connsiteY47" fmla="*/ 1916170 h 5154967"/>
              <a:gd name="connsiteX48" fmla="*/ 2493745 w 6184806"/>
              <a:gd name="connsiteY48" fmla="*/ 1916170 h 5154967"/>
              <a:gd name="connsiteX49" fmla="*/ 2635498 w 6184806"/>
              <a:gd name="connsiteY49" fmla="*/ 1832627 h 5154967"/>
              <a:gd name="connsiteX50" fmla="*/ 3098693 w 6184806"/>
              <a:gd name="connsiteY50" fmla="*/ 1034974 h 5154967"/>
              <a:gd name="connsiteX51" fmla="*/ 3098693 w 6184806"/>
              <a:gd name="connsiteY51" fmla="*/ 871863 h 5154967"/>
              <a:gd name="connsiteX52" fmla="*/ 2945803 w 6184806"/>
              <a:gd name="connsiteY52" fmla="*/ 608576 h 5154967"/>
              <a:gd name="connsiteX53" fmla="*/ 2923422 w 6184806"/>
              <a:gd name="connsiteY53" fmla="*/ 570035 h 5154967"/>
              <a:gd name="connsiteX54" fmla="*/ 3027104 w 6184806"/>
              <a:gd name="connsiteY54" fmla="*/ 570035 h 5154967"/>
              <a:gd name="connsiteX55" fmla="*/ 4690846 w 6184806"/>
              <a:gd name="connsiteY55" fmla="*/ 570035 h 5154967"/>
              <a:gd name="connsiteX56" fmla="*/ 5028384 w 6184806"/>
              <a:gd name="connsiteY56" fmla="*/ 768968 h 5154967"/>
              <a:gd name="connsiteX57" fmla="*/ 6131323 w 6184806"/>
              <a:gd name="connsiteY57" fmla="*/ 2668304 h 5154967"/>
              <a:gd name="connsiteX58" fmla="*/ 6131323 w 6184806"/>
              <a:gd name="connsiteY58" fmla="*/ 3056698 h 5154967"/>
              <a:gd name="connsiteX59" fmla="*/ 5028384 w 6184806"/>
              <a:gd name="connsiteY59" fmla="*/ 4956035 h 5154967"/>
              <a:gd name="connsiteX60" fmla="*/ 4690846 w 6184806"/>
              <a:gd name="connsiteY60" fmla="*/ 5154967 h 5154967"/>
              <a:gd name="connsiteX61" fmla="*/ 2489721 w 6184806"/>
              <a:gd name="connsiteY61" fmla="*/ 5154967 h 5154967"/>
              <a:gd name="connsiteX62" fmla="*/ 2147429 w 6184806"/>
              <a:gd name="connsiteY62" fmla="*/ 4956035 h 5154967"/>
              <a:gd name="connsiteX63" fmla="*/ 1049243 w 6184806"/>
              <a:gd name="connsiteY63" fmla="*/ 3056698 h 5154967"/>
              <a:gd name="connsiteX64" fmla="*/ 1049243 w 6184806"/>
              <a:gd name="connsiteY64" fmla="*/ 2668304 h 5154967"/>
              <a:gd name="connsiteX65" fmla="*/ 1457007 w 6184806"/>
              <a:gd name="connsiteY65" fmla="*/ 1963067 h 5154967"/>
              <a:gd name="connsiteX66" fmla="*/ 1491373 w 6184806"/>
              <a:gd name="connsiteY66" fmla="*/ 1903634 h 5154967"/>
              <a:gd name="connsiteX67" fmla="*/ 1490164 w 6184806"/>
              <a:gd name="connsiteY67" fmla="*/ 1903127 h 5154967"/>
              <a:gd name="connsiteX68" fmla="*/ 1429519 w 6184806"/>
              <a:gd name="connsiteY68" fmla="*/ 1841960 h 5154967"/>
              <a:gd name="connsiteX69" fmla="*/ 968320 w 6184806"/>
              <a:gd name="connsiteY69" fmla="*/ 1044307 h 5154967"/>
              <a:gd name="connsiteX70" fmla="*/ 968320 w 6184806"/>
              <a:gd name="connsiteY70" fmla="*/ 881196 h 5154967"/>
              <a:gd name="connsiteX71" fmla="*/ 1429519 w 6184806"/>
              <a:gd name="connsiteY71" fmla="*/ 83546 h 5154967"/>
              <a:gd name="connsiteX72" fmla="*/ 1573268 w 6184806"/>
              <a:gd name="connsiteY72" fmla="*/ 0 h 51549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Lst>
            <a:rect l="l" t="t" r="r" b="b"/>
            <a:pathLst>
              <a:path w="6184806" h="5154967">
                <a:moveTo>
                  <a:pt x="363179" y="3125191"/>
                </a:moveTo>
                <a:cubicBezTo>
                  <a:pt x="363179" y="3125191"/>
                  <a:pt x="363179" y="3125191"/>
                  <a:pt x="898270" y="3125191"/>
                </a:cubicBezTo>
                <a:cubicBezTo>
                  <a:pt x="931786" y="3125191"/>
                  <a:pt x="964145" y="3143614"/>
                  <a:pt x="980326" y="3173551"/>
                </a:cubicBezTo>
                <a:cubicBezTo>
                  <a:pt x="980326" y="3173551"/>
                  <a:pt x="980326" y="3173551"/>
                  <a:pt x="1248448" y="3635277"/>
                </a:cubicBezTo>
                <a:cubicBezTo>
                  <a:pt x="1265784" y="3664063"/>
                  <a:pt x="1265784" y="3700909"/>
                  <a:pt x="1248448" y="3729695"/>
                </a:cubicBezTo>
                <a:cubicBezTo>
                  <a:pt x="1248448" y="3729695"/>
                  <a:pt x="1248448" y="3729695"/>
                  <a:pt x="980326" y="4191421"/>
                </a:cubicBezTo>
                <a:cubicBezTo>
                  <a:pt x="964145" y="4221358"/>
                  <a:pt x="931786" y="4239781"/>
                  <a:pt x="898270" y="4239781"/>
                </a:cubicBezTo>
                <a:cubicBezTo>
                  <a:pt x="898270" y="4239781"/>
                  <a:pt x="898270" y="4239781"/>
                  <a:pt x="363179" y="4239781"/>
                </a:cubicBezTo>
                <a:cubicBezTo>
                  <a:pt x="328508" y="4239781"/>
                  <a:pt x="297305" y="4221358"/>
                  <a:pt x="279969" y="4191421"/>
                </a:cubicBezTo>
                <a:cubicBezTo>
                  <a:pt x="279969" y="4191421"/>
                  <a:pt x="279969" y="4191421"/>
                  <a:pt x="13002" y="3729695"/>
                </a:cubicBezTo>
                <a:cubicBezTo>
                  <a:pt x="-4334" y="3700909"/>
                  <a:pt x="-4334" y="3664063"/>
                  <a:pt x="13002" y="3635277"/>
                </a:cubicBezTo>
                <a:cubicBezTo>
                  <a:pt x="13002" y="3635277"/>
                  <a:pt x="13002" y="3635277"/>
                  <a:pt x="279969" y="3173551"/>
                </a:cubicBezTo>
                <a:cubicBezTo>
                  <a:pt x="297305" y="3143614"/>
                  <a:pt x="328508" y="3125191"/>
                  <a:pt x="363179" y="3125191"/>
                </a:cubicBezTo>
                <a:close/>
                <a:moveTo>
                  <a:pt x="2489721" y="570035"/>
                </a:moveTo>
                <a:cubicBezTo>
                  <a:pt x="2489721" y="570035"/>
                  <a:pt x="2489721" y="570035"/>
                  <a:pt x="2764862" y="570035"/>
                </a:cubicBezTo>
                <a:lnTo>
                  <a:pt x="2796959" y="570035"/>
                </a:lnTo>
                <a:lnTo>
                  <a:pt x="2827587" y="622777"/>
                </a:lnTo>
                <a:cubicBezTo>
                  <a:pt x="2870233" y="696217"/>
                  <a:pt x="2919858" y="781675"/>
                  <a:pt x="2977604" y="881117"/>
                </a:cubicBezTo>
                <a:cubicBezTo>
                  <a:pt x="3004153" y="925204"/>
                  <a:pt x="3004153" y="981634"/>
                  <a:pt x="2977604" y="1025720"/>
                </a:cubicBezTo>
                <a:cubicBezTo>
                  <a:pt x="2977604" y="1025720"/>
                  <a:pt x="2977604" y="1025720"/>
                  <a:pt x="2566968" y="1732863"/>
                </a:cubicBezTo>
                <a:cubicBezTo>
                  <a:pt x="2542188" y="1778712"/>
                  <a:pt x="2492629" y="1806927"/>
                  <a:pt x="2441299" y="1806927"/>
                </a:cubicBezTo>
                <a:cubicBezTo>
                  <a:pt x="2441299" y="1806927"/>
                  <a:pt x="2441299" y="1806927"/>
                  <a:pt x="1621798" y="1806927"/>
                </a:cubicBezTo>
                <a:cubicBezTo>
                  <a:pt x="1608523" y="1806927"/>
                  <a:pt x="1595580" y="1805163"/>
                  <a:pt x="1583218" y="1801802"/>
                </a:cubicBezTo>
                <a:lnTo>
                  <a:pt x="1556683" y="1790677"/>
                </a:lnTo>
                <a:lnTo>
                  <a:pt x="1572899" y="1762631"/>
                </a:lnTo>
                <a:cubicBezTo>
                  <a:pt x="1719523" y="1509042"/>
                  <a:pt x="1907201" y="1184448"/>
                  <a:pt x="2147429" y="768968"/>
                </a:cubicBezTo>
                <a:cubicBezTo>
                  <a:pt x="2218739" y="645819"/>
                  <a:pt x="2347099" y="570035"/>
                  <a:pt x="2489721" y="570035"/>
                </a:cubicBezTo>
                <a:close/>
                <a:moveTo>
                  <a:pt x="1573268" y="0"/>
                </a:moveTo>
                <a:cubicBezTo>
                  <a:pt x="1573268" y="0"/>
                  <a:pt x="1573268" y="0"/>
                  <a:pt x="2497662" y="0"/>
                </a:cubicBezTo>
                <a:cubicBezTo>
                  <a:pt x="2555561" y="0"/>
                  <a:pt x="2611463" y="31828"/>
                  <a:pt x="2639415" y="83546"/>
                </a:cubicBezTo>
                <a:cubicBezTo>
                  <a:pt x="2639415" y="83546"/>
                  <a:pt x="2639415" y="83546"/>
                  <a:pt x="2887862" y="511387"/>
                </a:cubicBezTo>
                <a:lnTo>
                  <a:pt x="2915928" y="559720"/>
                </a:lnTo>
                <a:lnTo>
                  <a:pt x="2893844" y="559720"/>
                </a:lnTo>
                <a:lnTo>
                  <a:pt x="2789466" y="559720"/>
                </a:lnTo>
                <a:lnTo>
                  <a:pt x="2744122" y="481634"/>
                </a:lnTo>
                <a:cubicBezTo>
                  <a:pt x="2570885" y="183309"/>
                  <a:pt x="2570885" y="183309"/>
                  <a:pt x="2570885" y="183309"/>
                </a:cubicBezTo>
                <a:cubicBezTo>
                  <a:pt x="2546104" y="137459"/>
                  <a:pt x="2496545" y="109244"/>
                  <a:pt x="2445216" y="109244"/>
                </a:cubicBezTo>
                <a:cubicBezTo>
                  <a:pt x="1625714" y="109244"/>
                  <a:pt x="1625714" y="109244"/>
                  <a:pt x="1625714" y="109244"/>
                </a:cubicBezTo>
                <a:cubicBezTo>
                  <a:pt x="1572615" y="109244"/>
                  <a:pt x="1524825" y="137459"/>
                  <a:pt x="1498276" y="183309"/>
                </a:cubicBezTo>
                <a:cubicBezTo>
                  <a:pt x="1089410" y="890450"/>
                  <a:pt x="1089410" y="890450"/>
                  <a:pt x="1089410" y="890450"/>
                </a:cubicBezTo>
                <a:cubicBezTo>
                  <a:pt x="1062860" y="934537"/>
                  <a:pt x="1062860" y="990968"/>
                  <a:pt x="1089410" y="1035054"/>
                </a:cubicBezTo>
                <a:cubicBezTo>
                  <a:pt x="1498276" y="1742196"/>
                  <a:pt x="1498276" y="1742196"/>
                  <a:pt x="1498276" y="1742196"/>
                </a:cubicBezTo>
                <a:cubicBezTo>
                  <a:pt x="1511551" y="1765121"/>
                  <a:pt x="1530135" y="1783637"/>
                  <a:pt x="1552039" y="1796421"/>
                </a:cubicBezTo>
                <a:lnTo>
                  <a:pt x="1558260" y="1799029"/>
                </a:lnTo>
                <a:lnTo>
                  <a:pt x="1524911" y="1856707"/>
                </a:lnTo>
                <a:lnTo>
                  <a:pt x="1500108" y="1899604"/>
                </a:lnTo>
                <a:lnTo>
                  <a:pt x="1525834" y="1910390"/>
                </a:lnTo>
                <a:cubicBezTo>
                  <a:pt x="1539779" y="1914181"/>
                  <a:pt x="1554378" y="1916170"/>
                  <a:pt x="1569352" y="1916170"/>
                </a:cubicBezTo>
                <a:cubicBezTo>
                  <a:pt x="2493745" y="1916170"/>
                  <a:pt x="2493745" y="1916170"/>
                  <a:pt x="2493745" y="1916170"/>
                </a:cubicBezTo>
                <a:cubicBezTo>
                  <a:pt x="2551645" y="1916170"/>
                  <a:pt x="2607546" y="1884345"/>
                  <a:pt x="2635498" y="1832627"/>
                </a:cubicBezTo>
                <a:cubicBezTo>
                  <a:pt x="3098693" y="1034974"/>
                  <a:pt x="3098693" y="1034974"/>
                  <a:pt x="3098693" y="1034974"/>
                </a:cubicBezTo>
                <a:cubicBezTo>
                  <a:pt x="3128641" y="985246"/>
                  <a:pt x="3128641" y="921593"/>
                  <a:pt x="3098693" y="871863"/>
                </a:cubicBezTo>
                <a:cubicBezTo>
                  <a:pt x="3040794" y="772157"/>
                  <a:pt x="2990132" y="684914"/>
                  <a:pt x="2945803" y="608576"/>
                </a:cubicBezTo>
                <a:lnTo>
                  <a:pt x="2923422" y="570035"/>
                </a:lnTo>
                <a:lnTo>
                  <a:pt x="3027104" y="570035"/>
                </a:lnTo>
                <a:cubicBezTo>
                  <a:pt x="3349535" y="570035"/>
                  <a:pt x="3865424" y="570035"/>
                  <a:pt x="4690846" y="570035"/>
                </a:cubicBezTo>
                <a:cubicBezTo>
                  <a:pt x="4828714" y="570035"/>
                  <a:pt x="4961827" y="645819"/>
                  <a:pt x="5028384" y="768968"/>
                </a:cubicBezTo>
                <a:cubicBezTo>
                  <a:pt x="5028384" y="768968"/>
                  <a:pt x="5028384" y="768968"/>
                  <a:pt x="6131323" y="2668304"/>
                </a:cubicBezTo>
                <a:cubicBezTo>
                  <a:pt x="6202634" y="2786717"/>
                  <a:pt x="6202634" y="2938285"/>
                  <a:pt x="6131323" y="3056698"/>
                </a:cubicBezTo>
                <a:cubicBezTo>
                  <a:pt x="6131323" y="3056698"/>
                  <a:pt x="6131323" y="3056698"/>
                  <a:pt x="5028384" y="4956035"/>
                </a:cubicBezTo>
                <a:cubicBezTo>
                  <a:pt x="4961827" y="5079184"/>
                  <a:pt x="4828714" y="5154967"/>
                  <a:pt x="4690846" y="5154967"/>
                </a:cubicBezTo>
                <a:cubicBezTo>
                  <a:pt x="4690846" y="5154967"/>
                  <a:pt x="4690846" y="5154967"/>
                  <a:pt x="2489721" y="5154967"/>
                </a:cubicBezTo>
                <a:cubicBezTo>
                  <a:pt x="2347099" y="5154967"/>
                  <a:pt x="2218739" y="5079184"/>
                  <a:pt x="2147429" y="4956035"/>
                </a:cubicBezTo>
                <a:cubicBezTo>
                  <a:pt x="2147429" y="4956035"/>
                  <a:pt x="2147429" y="4956035"/>
                  <a:pt x="1049243" y="3056698"/>
                </a:cubicBezTo>
                <a:cubicBezTo>
                  <a:pt x="977932" y="2938285"/>
                  <a:pt x="977932" y="2786717"/>
                  <a:pt x="1049243" y="2668304"/>
                </a:cubicBezTo>
                <a:cubicBezTo>
                  <a:pt x="1049243" y="2668304"/>
                  <a:pt x="1049243" y="2668304"/>
                  <a:pt x="1457007" y="1963067"/>
                </a:cubicBezTo>
                <a:lnTo>
                  <a:pt x="1491373" y="1903634"/>
                </a:lnTo>
                <a:lnTo>
                  <a:pt x="1490164" y="1903127"/>
                </a:lnTo>
                <a:cubicBezTo>
                  <a:pt x="1465456" y="1888705"/>
                  <a:pt x="1444493" y="1867820"/>
                  <a:pt x="1429519" y="1841960"/>
                </a:cubicBezTo>
                <a:cubicBezTo>
                  <a:pt x="1429519" y="1841960"/>
                  <a:pt x="1429519" y="1841960"/>
                  <a:pt x="968320" y="1044307"/>
                </a:cubicBezTo>
                <a:cubicBezTo>
                  <a:pt x="938371" y="994579"/>
                  <a:pt x="938371" y="930926"/>
                  <a:pt x="968320" y="881196"/>
                </a:cubicBezTo>
                <a:cubicBezTo>
                  <a:pt x="968320" y="881196"/>
                  <a:pt x="968320" y="881196"/>
                  <a:pt x="1429519" y="83546"/>
                </a:cubicBezTo>
                <a:cubicBezTo>
                  <a:pt x="1459466" y="31828"/>
                  <a:pt x="1513373" y="0"/>
                  <a:pt x="1573268" y="0"/>
                </a:cubicBezTo>
                <a:close/>
              </a:path>
            </a:pathLst>
          </a:custGeom>
          <a:solidFill>
            <a:schemeClr val="tx1">
              <a:lumMod val="50000"/>
              <a:lumOff val="50000"/>
              <a:alpha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pic>
        <p:nvPicPr>
          <p:cNvPr id="1026" name="Picture 2" descr="Noteworthy 2018 OSHA Litigation">
            <a:extLst>
              <a:ext uri="{FF2B5EF4-FFF2-40B4-BE49-F238E27FC236}">
                <a16:creationId xmlns:a16="http://schemas.microsoft.com/office/drawing/2014/main" id="{1E7237CB-1EA3-D045-9376-05802CB204DD}"/>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7535330" y="2118339"/>
            <a:ext cx="3217333" cy="319159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140942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a:extLst>
              <a:ext uri="{FF2B5EF4-FFF2-40B4-BE49-F238E27FC236}">
                <a16:creationId xmlns:a16="http://schemas.microsoft.com/office/drawing/2014/main" id="{646853C1-858C-7940-BCDA-B04DA1C10D41}"/>
              </a:ext>
            </a:extLst>
          </p:cNvPr>
          <p:cNvSpPr/>
          <p:nvPr/>
        </p:nvSpPr>
        <p:spPr>
          <a:xfrm>
            <a:off x="1388210" y="1582340"/>
            <a:ext cx="9415580" cy="3693319"/>
          </a:xfrm>
          <a:prstGeom prst="rect">
            <a:avLst/>
          </a:prstGeom>
        </p:spPr>
        <p:txBody>
          <a:bodyPr wrap="square">
            <a:spAutoFit/>
          </a:bodyPr>
          <a:lstStyle/>
          <a:p>
            <a:pPr marL="342900" indent="-342900">
              <a:buFont typeface="+mj-lt"/>
              <a:buAutoNum type="arabicPeriod"/>
            </a:pPr>
            <a:r>
              <a:rPr lang="es-MX" b="1"/>
              <a:t>Evaluación médica de los empleados.</a:t>
            </a:r>
          </a:p>
          <a:p>
            <a:pPr marL="342900" indent="-342900">
              <a:buFont typeface="+mj-lt"/>
              <a:buAutoNum type="arabicPeriod"/>
            </a:pPr>
            <a:r>
              <a:rPr lang="es-MX" b="1">
                <a:solidFill>
                  <a:srgbClr val="000000"/>
                </a:solidFill>
              </a:rPr>
              <a:t>Una evaluación completa y conocimiento de los peligros respiratorios a los que se enfrentarán en el lugar de trabajo.</a:t>
            </a:r>
          </a:p>
          <a:p>
            <a:pPr marL="342900" indent="-342900">
              <a:buFont typeface="+mj-lt"/>
              <a:buAutoNum type="arabicPeriod"/>
            </a:pPr>
            <a:r>
              <a:rPr lang="es-MX" b="1"/>
              <a:t>Procedimientos y equipo para controlar peligros respiratorios, incluyendo el uso de controles de ingeniería y prácticas de trabajo diseñadas para limitar o reducir la exposición de los empleados a tales Peligros.</a:t>
            </a:r>
            <a:endParaRPr lang="es-MX" b="1">
              <a:solidFill>
                <a:srgbClr val="000000"/>
              </a:solidFill>
            </a:endParaRPr>
          </a:p>
          <a:p>
            <a:pPr marL="342900" indent="-342900">
              <a:buFont typeface="+mj-lt"/>
              <a:buAutoNum type="arabicPeriod"/>
            </a:pPr>
            <a:r>
              <a:rPr lang="es-MX" b="1"/>
              <a:t>Manual para la selección adecuada de equipo apropiado de protección respiratoria.</a:t>
            </a:r>
            <a:endParaRPr lang="es-MX" b="1">
              <a:solidFill>
                <a:srgbClr val="000000"/>
              </a:solidFill>
            </a:endParaRPr>
          </a:p>
          <a:p>
            <a:pPr marL="342900" indent="-342900">
              <a:buFont typeface="+mj-lt"/>
              <a:buAutoNum type="arabicPeriod"/>
            </a:pPr>
            <a:r>
              <a:rPr lang="es-MX" b="1"/>
              <a:t>Un programa de capacitación para el empleado que cubra el reconocimiento de peligros, losdaños asociados a los peligros respiratorios y el uso y cuidado de equipo de protección respiratoria.</a:t>
            </a:r>
          </a:p>
          <a:p>
            <a:pPr marL="342900" indent="-342900">
              <a:buFont typeface="+mj-lt"/>
              <a:buAutoNum type="arabicPeriod"/>
            </a:pPr>
            <a:r>
              <a:rPr lang="es-MX" b="1"/>
              <a:t>Inspección, mantenimiento y reparación de equipo de protección respiratoria.</a:t>
            </a:r>
          </a:p>
          <a:p>
            <a:pPr marL="342900" indent="-342900">
              <a:buFont typeface="+mj-lt"/>
              <a:buAutoNum type="arabicPeriod"/>
            </a:pPr>
            <a:r>
              <a:rPr lang="es-MX" b="1"/>
              <a:t>Evaluación médica de los empleados.</a:t>
            </a:r>
          </a:p>
          <a:p>
            <a:endParaRPr lang="es-MX" dirty="0"/>
          </a:p>
        </p:txBody>
      </p:sp>
    </p:spTree>
    <p:extLst>
      <p:ext uri="{BB962C8B-B14F-4D97-AF65-F5344CB8AC3E}">
        <p14:creationId xmlns:p14="http://schemas.microsoft.com/office/powerpoint/2010/main" val="5459484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1" name="Rectangle 70">
            <a:extLst>
              <a:ext uri="{FF2B5EF4-FFF2-40B4-BE49-F238E27FC236}">
                <a16:creationId xmlns:a16="http://schemas.microsoft.com/office/drawing/2014/main" id="{91F32EBA-ED97-466E-8CFA-8382584155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ítulo 1">
            <a:extLst>
              <a:ext uri="{FF2B5EF4-FFF2-40B4-BE49-F238E27FC236}">
                <a16:creationId xmlns:a16="http://schemas.microsoft.com/office/drawing/2014/main" id="{D517FEFB-9D40-1C45-BBE1-8BED98B53055}"/>
              </a:ext>
            </a:extLst>
          </p:cNvPr>
          <p:cNvSpPr>
            <a:spLocks noGrp="1"/>
          </p:cNvSpPr>
          <p:nvPr>
            <p:ph type="title"/>
          </p:nvPr>
        </p:nvSpPr>
        <p:spPr>
          <a:xfrm>
            <a:off x="965199" y="851517"/>
            <a:ext cx="5130795" cy="1461778"/>
          </a:xfrm>
        </p:spPr>
        <p:txBody>
          <a:bodyPr>
            <a:normAutofit/>
          </a:bodyPr>
          <a:lstStyle/>
          <a:p>
            <a:r>
              <a:rPr lang="es-MX" sz="3200" b="1" dirty="0"/>
              <a:t>Evaluación médica de los empleados</a:t>
            </a:r>
            <a:endParaRPr lang="es-MX" sz="3100" b="1" dirty="0"/>
          </a:p>
        </p:txBody>
      </p:sp>
      <p:sp>
        <p:nvSpPr>
          <p:cNvPr id="3" name="Marcador de contenido 2">
            <a:extLst>
              <a:ext uri="{FF2B5EF4-FFF2-40B4-BE49-F238E27FC236}">
                <a16:creationId xmlns:a16="http://schemas.microsoft.com/office/drawing/2014/main" id="{2C4FB9D6-7F19-8A48-BD4A-4F6D670D3BBF}"/>
              </a:ext>
            </a:extLst>
          </p:cNvPr>
          <p:cNvSpPr>
            <a:spLocks noGrp="1"/>
          </p:cNvSpPr>
          <p:nvPr>
            <p:ph idx="1"/>
          </p:nvPr>
        </p:nvSpPr>
        <p:spPr>
          <a:xfrm>
            <a:off x="965202" y="2435280"/>
            <a:ext cx="5130792" cy="3536236"/>
          </a:xfrm>
        </p:spPr>
        <p:txBody>
          <a:bodyPr>
            <a:noAutofit/>
          </a:bodyPr>
          <a:lstStyle/>
          <a:p>
            <a:pPr marL="0" indent="0" algn="just">
              <a:buNone/>
            </a:pPr>
            <a:r>
              <a:rPr lang="es-MX" sz="2000" dirty="0"/>
              <a:t>El primer paso en el programa de protección respiratoria establece procedimientos estándar escritos y operativos que determinen la selección y uso de respiradores. La inspección y evaluación regular del programa asegurará su continua efectividad. De acuerdo con OSHA, un programa escrito ayudará a patrones, empleados, y funcionarios en cumplimiento de sus deberes para garantizar la adecuación de un programa dado. Al desarrollar su programa escrito de protección respiratoria, asegúrese de incluir los siguientes elementos, designados por 29 CFR Parte 1910.134:</a:t>
            </a:r>
          </a:p>
        </p:txBody>
      </p:sp>
      <p:sp>
        <p:nvSpPr>
          <p:cNvPr id="73" name="Freeform: Shape 72">
            <a:extLst>
              <a:ext uri="{FF2B5EF4-FFF2-40B4-BE49-F238E27FC236}">
                <a16:creationId xmlns:a16="http://schemas.microsoft.com/office/drawing/2014/main" id="{62A38935-BB53-4DF7-A56E-48DD25B685D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510370" y="851518"/>
            <a:ext cx="6184806" cy="5154967"/>
          </a:xfrm>
          <a:custGeom>
            <a:avLst/>
            <a:gdLst>
              <a:gd name="connsiteX0" fmla="*/ 363179 w 6184806"/>
              <a:gd name="connsiteY0" fmla="*/ 3125191 h 5154967"/>
              <a:gd name="connsiteX1" fmla="*/ 898270 w 6184806"/>
              <a:gd name="connsiteY1" fmla="*/ 3125191 h 5154967"/>
              <a:gd name="connsiteX2" fmla="*/ 980326 w 6184806"/>
              <a:gd name="connsiteY2" fmla="*/ 3173551 h 5154967"/>
              <a:gd name="connsiteX3" fmla="*/ 1248448 w 6184806"/>
              <a:gd name="connsiteY3" fmla="*/ 3635277 h 5154967"/>
              <a:gd name="connsiteX4" fmla="*/ 1248448 w 6184806"/>
              <a:gd name="connsiteY4" fmla="*/ 3729695 h 5154967"/>
              <a:gd name="connsiteX5" fmla="*/ 980326 w 6184806"/>
              <a:gd name="connsiteY5" fmla="*/ 4191421 h 5154967"/>
              <a:gd name="connsiteX6" fmla="*/ 898270 w 6184806"/>
              <a:gd name="connsiteY6" fmla="*/ 4239781 h 5154967"/>
              <a:gd name="connsiteX7" fmla="*/ 363179 w 6184806"/>
              <a:gd name="connsiteY7" fmla="*/ 4239781 h 5154967"/>
              <a:gd name="connsiteX8" fmla="*/ 279969 w 6184806"/>
              <a:gd name="connsiteY8" fmla="*/ 4191421 h 5154967"/>
              <a:gd name="connsiteX9" fmla="*/ 13002 w 6184806"/>
              <a:gd name="connsiteY9" fmla="*/ 3729695 h 5154967"/>
              <a:gd name="connsiteX10" fmla="*/ 13002 w 6184806"/>
              <a:gd name="connsiteY10" fmla="*/ 3635277 h 5154967"/>
              <a:gd name="connsiteX11" fmla="*/ 279969 w 6184806"/>
              <a:gd name="connsiteY11" fmla="*/ 3173551 h 5154967"/>
              <a:gd name="connsiteX12" fmla="*/ 363179 w 6184806"/>
              <a:gd name="connsiteY12" fmla="*/ 3125191 h 5154967"/>
              <a:gd name="connsiteX13" fmla="*/ 2489721 w 6184806"/>
              <a:gd name="connsiteY13" fmla="*/ 570035 h 5154967"/>
              <a:gd name="connsiteX14" fmla="*/ 2764862 w 6184806"/>
              <a:gd name="connsiteY14" fmla="*/ 570035 h 5154967"/>
              <a:gd name="connsiteX15" fmla="*/ 2796959 w 6184806"/>
              <a:gd name="connsiteY15" fmla="*/ 570035 h 5154967"/>
              <a:gd name="connsiteX16" fmla="*/ 2827587 w 6184806"/>
              <a:gd name="connsiteY16" fmla="*/ 622777 h 5154967"/>
              <a:gd name="connsiteX17" fmla="*/ 2977604 w 6184806"/>
              <a:gd name="connsiteY17" fmla="*/ 881117 h 5154967"/>
              <a:gd name="connsiteX18" fmla="*/ 2977604 w 6184806"/>
              <a:gd name="connsiteY18" fmla="*/ 1025720 h 5154967"/>
              <a:gd name="connsiteX19" fmla="*/ 2566968 w 6184806"/>
              <a:gd name="connsiteY19" fmla="*/ 1732863 h 5154967"/>
              <a:gd name="connsiteX20" fmla="*/ 2441299 w 6184806"/>
              <a:gd name="connsiteY20" fmla="*/ 1806927 h 5154967"/>
              <a:gd name="connsiteX21" fmla="*/ 1621798 w 6184806"/>
              <a:gd name="connsiteY21" fmla="*/ 1806927 h 5154967"/>
              <a:gd name="connsiteX22" fmla="*/ 1583218 w 6184806"/>
              <a:gd name="connsiteY22" fmla="*/ 1801802 h 5154967"/>
              <a:gd name="connsiteX23" fmla="*/ 1556683 w 6184806"/>
              <a:gd name="connsiteY23" fmla="*/ 1790677 h 5154967"/>
              <a:gd name="connsiteX24" fmla="*/ 1572899 w 6184806"/>
              <a:gd name="connsiteY24" fmla="*/ 1762631 h 5154967"/>
              <a:gd name="connsiteX25" fmla="*/ 2147429 w 6184806"/>
              <a:gd name="connsiteY25" fmla="*/ 768968 h 5154967"/>
              <a:gd name="connsiteX26" fmla="*/ 2489721 w 6184806"/>
              <a:gd name="connsiteY26" fmla="*/ 570035 h 5154967"/>
              <a:gd name="connsiteX27" fmla="*/ 1573268 w 6184806"/>
              <a:gd name="connsiteY27" fmla="*/ 0 h 5154967"/>
              <a:gd name="connsiteX28" fmla="*/ 2497662 w 6184806"/>
              <a:gd name="connsiteY28" fmla="*/ 0 h 5154967"/>
              <a:gd name="connsiteX29" fmla="*/ 2639415 w 6184806"/>
              <a:gd name="connsiteY29" fmla="*/ 83546 h 5154967"/>
              <a:gd name="connsiteX30" fmla="*/ 2887862 w 6184806"/>
              <a:gd name="connsiteY30" fmla="*/ 511387 h 5154967"/>
              <a:gd name="connsiteX31" fmla="*/ 2915928 w 6184806"/>
              <a:gd name="connsiteY31" fmla="*/ 559720 h 5154967"/>
              <a:gd name="connsiteX32" fmla="*/ 2893844 w 6184806"/>
              <a:gd name="connsiteY32" fmla="*/ 559720 h 5154967"/>
              <a:gd name="connsiteX33" fmla="*/ 2789466 w 6184806"/>
              <a:gd name="connsiteY33" fmla="*/ 559720 h 5154967"/>
              <a:gd name="connsiteX34" fmla="*/ 2744122 w 6184806"/>
              <a:gd name="connsiteY34" fmla="*/ 481634 h 5154967"/>
              <a:gd name="connsiteX35" fmla="*/ 2570885 w 6184806"/>
              <a:gd name="connsiteY35" fmla="*/ 183309 h 5154967"/>
              <a:gd name="connsiteX36" fmla="*/ 2445216 w 6184806"/>
              <a:gd name="connsiteY36" fmla="*/ 109244 h 5154967"/>
              <a:gd name="connsiteX37" fmla="*/ 1625714 w 6184806"/>
              <a:gd name="connsiteY37" fmla="*/ 109244 h 5154967"/>
              <a:gd name="connsiteX38" fmla="*/ 1498276 w 6184806"/>
              <a:gd name="connsiteY38" fmla="*/ 183309 h 5154967"/>
              <a:gd name="connsiteX39" fmla="*/ 1089410 w 6184806"/>
              <a:gd name="connsiteY39" fmla="*/ 890450 h 5154967"/>
              <a:gd name="connsiteX40" fmla="*/ 1089410 w 6184806"/>
              <a:gd name="connsiteY40" fmla="*/ 1035054 h 5154967"/>
              <a:gd name="connsiteX41" fmla="*/ 1498276 w 6184806"/>
              <a:gd name="connsiteY41" fmla="*/ 1742196 h 5154967"/>
              <a:gd name="connsiteX42" fmla="*/ 1552039 w 6184806"/>
              <a:gd name="connsiteY42" fmla="*/ 1796421 h 5154967"/>
              <a:gd name="connsiteX43" fmla="*/ 1558260 w 6184806"/>
              <a:gd name="connsiteY43" fmla="*/ 1799029 h 5154967"/>
              <a:gd name="connsiteX44" fmla="*/ 1524911 w 6184806"/>
              <a:gd name="connsiteY44" fmla="*/ 1856707 h 5154967"/>
              <a:gd name="connsiteX45" fmla="*/ 1500108 w 6184806"/>
              <a:gd name="connsiteY45" fmla="*/ 1899604 h 5154967"/>
              <a:gd name="connsiteX46" fmla="*/ 1525834 w 6184806"/>
              <a:gd name="connsiteY46" fmla="*/ 1910390 h 5154967"/>
              <a:gd name="connsiteX47" fmla="*/ 1569352 w 6184806"/>
              <a:gd name="connsiteY47" fmla="*/ 1916170 h 5154967"/>
              <a:gd name="connsiteX48" fmla="*/ 2493745 w 6184806"/>
              <a:gd name="connsiteY48" fmla="*/ 1916170 h 5154967"/>
              <a:gd name="connsiteX49" fmla="*/ 2635498 w 6184806"/>
              <a:gd name="connsiteY49" fmla="*/ 1832627 h 5154967"/>
              <a:gd name="connsiteX50" fmla="*/ 3098693 w 6184806"/>
              <a:gd name="connsiteY50" fmla="*/ 1034974 h 5154967"/>
              <a:gd name="connsiteX51" fmla="*/ 3098693 w 6184806"/>
              <a:gd name="connsiteY51" fmla="*/ 871863 h 5154967"/>
              <a:gd name="connsiteX52" fmla="*/ 2945803 w 6184806"/>
              <a:gd name="connsiteY52" fmla="*/ 608576 h 5154967"/>
              <a:gd name="connsiteX53" fmla="*/ 2923422 w 6184806"/>
              <a:gd name="connsiteY53" fmla="*/ 570035 h 5154967"/>
              <a:gd name="connsiteX54" fmla="*/ 3027104 w 6184806"/>
              <a:gd name="connsiteY54" fmla="*/ 570035 h 5154967"/>
              <a:gd name="connsiteX55" fmla="*/ 4690846 w 6184806"/>
              <a:gd name="connsiteY55" fmla="*/ 570035 h 5154967"/>
              <a:gd name="connsiteX56" fmla="*/ 5028384 w 6184806"/>
              <a:gd name="connsiteY56" fmla="*/ 768968 h 5154967"/>
              <a:gd name="connsiteX57" fmla="*/ 6131323 w 6184806"/>
              <a:gd name="connsiteY57" fmla="*/ 2668304 h 5154967"/>
              <a:gd name="connsiteX58" fmla="*/ 6131323 w 6184806"/>
              <a:gd name="connsiteY58" fmla="*/ 3056698 h 5154967"/>
              <a:gd name="connsiteX59" fmla="*/ 5028384 w 6184806"/>
              <a:gd name="connsiteY59" fmla="*/ 4956035 h 5154967"/>
              <a:gd name="connsiteX60" fmla="*/ 4690846 w 6184806"/>
              <a:gd name="connsiteY60" fmla="*/ 5154967 h 5154967"/>
              <a:gd name="connsiteX61" fmla="*/ 2489721 w 6184806"/>
              <a:gd name="connsiteY61" fmla="*/ 5154967 h 5154967"/>
              <a:gd name="connsiteX62" fmla="*/ 2147429 w 6184806"/>
              <a:gd name="connsiteY62" fmla="*/ 4956035 h 5154967"/>
              <a:gd name="connsiteX63" fmla="*/ 1049243 w 6184806"/>
              <a:gd name="connsiteY63" fmla="*/ 3056698 h 5154967"/>
              <a:gd name="connsiteX64" fmla="*/ 1049243 w 6184806"/>
              <a:gd name="connsiteY64" fmla="*/ 2668304 h 5154967"/>
              <a:gd name="connsiteX65" fmla="*/ 1457007 w 6184806"/>
              <a:gd name="connsiteY65" fmla="*/ 1963067 h 5154967"/>
              <a:gd name="connsiteX66" fmla="*/ 1491373 w 6184806"/>
              <a:gd name="connsiteY66" fmla="*/ 1903634 h 5154967"/>
              <a:gd name="connsiteX67" fmla="*/ 1490164 w 6184806"/>
              <a:gd name="connsiteY67" fmla="*/ 1903127 h 5154967"/>
              <a:gd name="connsiteX68" fmla="*/ 1429519 w 6184806"/>
              <a:gd name="connsiteY68" fmla="*/ 1841960 h 5154967"/>
              <a:gd name="connsiteX69" fmla="*/ 968320 w 6184806"/>
              <a:gd name="connsiteY69" fmla="*/ 1044307 h 5154967"/>
              <a:gd name="connsiteX70" fmla="*/ 968320 w 6184806"/>
              <a:gd name="connsiteY70" fmla="*/ 881196 h 5154967"/>
              <a:gd name="connsiteX71" fmla="*/ 1429519 w 6184806"/>
              <a:gd name="connsiteY71" fmla="*/ 83546 h 5154967"/>
              <a:gd name="connsiteX72" fmla="*/ 1573268 w 6184806"/>
              <a:gd name="connsiteY72" fmla="*/ 0 h 51549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Lst>
            <a:rect l="l" t="t" r="r" b="b"/>
            <a:pathLst>
              <a:path w="6184806" h="5154967">
                <a:moveTo>
                  <a:pt x="363179" y="3125191"/>
                </a:moveTo>
                <a:cubicBezTo>
                  <a:pt x="363179" y="3125191"/>
                  <a:pt x="363179" y="3125191"/>
                  <a:pt x="898270" y="3125191"/>
                </a:cubicBezTo>
                <a:cubicBezTo>
                  <a:pt x="931786" y="3125191"/>
                  <a:pt x="964145" y="3143614"/>
                  <a:pt x="980326" y="3173551"/>
                </a:cubicBezTo>
                <a:cubicBezTo>
                  <a:pt x="980326" y="3173551"/>
                  <a:pt x="980326" y="3173551"/>
                  <a:pt x="1248448" y="3635277"/>
                </a:cubicBezTo>
                <a:cubicBezTo>
                  <a:pt x="1265784" y="3664063"/>
                  <a:pt x="1265784" y="3700909"/>
                  <a:pt x="1248448" y="3729695"/>
                </a:cubicBezTo>
                <a:cubicBezTo>
                  <a:pt x="1248448" y="3729695"/>
                  <a:pt x="1248448" y="3729695"/>
                  <a:pt x="980326" y="4191421"/>
                </a:cubicBezTo>
                <a:cubicBezTo>
                  <a:pt x="964145" y="4221358"/>
                  <a:pt x="931786" y="4239781"/>
                  <a:pt x="898270" y="4239781"/>
                </a:cubicBezTo>
                <a:cubicBezTo>
                  <a:pt x="898270" y="4239781"/>
                  <a:pt x="898270" y="4239781"/>
                  <a:pt x="363179" y="4239781"/>
                </a:cubicBezTo>
                <a:cubicBezTo>
                  <a:pt x="328508" y="4239781"/>
                  <a:pt x="297305" y="4221358"/>
                  <a:pt x="279969" y="4191421"/>
                </a:cubicBezTo>
                <a:cubicBezTo>
                  <a:pt x="279969" y="4191421"/>
                  <a:pt x="279969" y="4191421"/>
                  <a:pt x="13002" y="3729695"/>
                </a:cubicBezTo>
                <a:cubicBezTo>
                  <a:pt x="-4334" y="3700909"/>
                  <a:pt x="-4334" y="3664063"/>
                  <a:pt x="13002" y="3635277"/>
                </a:cubicBezTo>
                <a:cubicBezTo>
                  <a:pt x="13002" y="3635277"/>
                  <a:pt x="13002" y="3635277"/>
                  <a:pt x="279969" y="3173551"/>
                </a:cubicBezTo>
                <a:cubicBezTo>
                  <a:pt x="297305" y="3143614"/>
                  <a:pt x="328508" y="3125191"/>
                  <a:pt x="363179" y="3125191"/>
                </a:cubicBezTo>
                <a:close/>
                <a:moveTo>
                  <a:pt x="2489721" y="570035"/>
                </a:moveTo>
                <a:cubicBezTo>
                  <a:pt x="2489721" y="570035"/>
                  <a:pt x="2489721" y="570035"/>
                  <a:pt x="2764862" y="570035"/>
                </a:cubicBezTo>
                <a:lnTo>
                  <a:pt x="2796959" y="570035"/>
                </a:lnTo>
                <a:lnTo>
                  <a:pt x="2827587" y="622777"/>
                </a:lnTo>
                <a:cubicBezTo>
                  <a:pt x="2870233" y="696217"/>
                  <a:pt x="2919858" y="781675"/>
                  <a:pt x="2977604" y="881117"/>
                </a:cubicBezTo>
                <a:cubicBezTo>
                  <a:pt x="3004153" y="925204"/>
                  <a:pt x="3004153" y="981634"/>
                  <a:pt x="2977604" y="1025720"/>
                </a:cubicBezTo>
                <a:cubicBezTo>
                  <a:pt x="2977604" y="1025720"/>
                  <a:pt x="2977604" y="1025720"/>
                  <a:pt x="2566968" y="1732863"/>
                </a:cubicBezTo>
                <a:cubicBezTo>
                  <a:pt x="2542188" y="1778712"/>
                  <a:pt x="2492629" y="1806927"/>
                  <a:pt x="2441299" y="1806927"/>
                </a:cubicBezTo>
                <a:cubicBezTo>
                  <a:pt x="2441299" y="1806927"/>
                  <a:pt x="2441299" y="1806927"/>
                  <a:pt x="1621798" y="1806927"/>
                </a:cubicBezTo>
                <a:cubicBezTo>
                  <a:pt x="1608523" y="1806927"/>
                  <a:pt x="1595580" y="1805163"/>
                  <a:pt x="1583218" y="1801802"/>
                </a:cubicBezTo>
                <a:lnTo>
                  <a:pt x="1556683" y="1790677"/>
                </a:lnTo>
                <a:lnTo>
                  <a:pt x="1572899" y="1762631"/>
                </a:lnTo>
                <a:cubicBezTo>
                  <a:pt x="1719523" y="1509042"/>
                  <a:pt x="1907201" y="1184448"/>
                  <a:pt x="2147429" y="768968"/>
                </a:cubicBezTo>
                <a:cubicBezTo>
                  <a:pt x="2218739" y="645819"/>
                  <a:pt x="2347099" y="570035"/>
                  <a:pt x="2489721" y="570035"/>
                </a:cubicBezTo>
                <a:close/>
                <a:moveTo>
                  <a:pt x="1573268" y="0"/>
                </a:moveTo>
                <a:cubicBezTo>
                  <a:pt x="1573268" y="0"/>
                  <a:pt x="1573268" y="0"/>
                  <a:pt x="2497662" y="0"/>
                </a:cubicBezTo>
                <a:cubicBezTo>
                  <a:pt x="2555561" y="0"/>
                  <a:pt x="2611463" y="31828"/>
                  <a:pt x="2639415" y="83546"/>
                </a:cubicBezTo>
                <a:cubicBezTo>
                  <a:pt x="2639415" y="83546"/>
                  <a:pt x="2639415" y="83546"/>
                  <a:pt x="2887862" y="511387"/>
                </a:cubicBezTo>
                <a:lnTo>
                  <a:pt x="2915928" y="559720"/>
                </a:lnTo>
                <a:lnTo>
                  <a:pt x="2893844" y="559720"/>
                </a:lnTo>
                <a:lnTo>
                  <a:pt x="2789466" y="559720"/>
                </a:lnTo>
                <a:lnTo>
                  <a:pt x="2744122" y="481634"/>
                </a:lnTo>
                <a:cubicBezTo>
                  <a:pt x="2570885" y="183309"/>
                  <a:pt x="2570885" y="183309"/>
                  <a:pt x="2570885" y="183309"/>
                </a:cubicBezTo>
                <a:cubicBezTo>
                  <a:pt x="2546104" y="137459"/>
                  <a:pt x="2496545" y="109244"/>
                  <a:pt x="2445216" y="109244"/>
                </a:cubicBezTo>
                <a:cubicBezTo>
                  <a:pt x="1625714" y="109244"/>
                  <a:pt x="1625714" y="109244"/>
                  <a:pt x="1625714" y="109244"/>
                </a:cubicBezTo>
                <a:cubicBezTo>
                  <a:pt x="1572615" y="109244"/>
                  <a:pt x="1524825" y="137459"/>
                  <a:pt x="1498276" y="183309"/>
                </a:cubicBezTo>
                <a:cubicBezTo>
                  <a:pt x="1089410" y="890450"/>
                  <a:pt x="1089410" y="890450"/>
                  <a:pt x="1089410" y="890450"/>
                </a:cubicBezTo>
                <a:cubicBezTo>
                  <a:pt x="1062860" y="934537"/>
                  <a:pt x="1062860" y="990968"/>
                  <a:pt x="1089410" y="1035054"/>
                </a:cubicBezTo>
                <a:cubicBezTo>
                  <a:pt x="1498276" y="1742196"/>
                  <a:pt x="1498276" y="1742196"/>
                  <a:pt x="1498276" y="1742196"/>
                </a:cubicBezTo>
                <a:cubicBezTo>
                  <a:pt x="1511551" y="1765121"/>
                  <a:pt x="1530135" y="1783637"/>
                  <a:pt x="1552039" y="1796421"/>
                </a:cubicBezTo>
                <a:lnTo>
                  <a:pt x="1558260" y="1799029"/>
                </a:lnTo>
                <a:lnTo>
                  <a:pt x="1524911" y="1856707"/>
                </a:lnTo>
                <a:lnTo>
                  <a:pt x="1500108" y="1899604"/>
                </a:lnTo>
                <a:lnTo>
                  <a:pt x="1525834" y="1910390"/>
                </a:lnTo>
                <a:cubicBezTo>
                  <a:pt x="1539779" y="1914181"/>
                  <a:pt x="1554378" y="1916170"/>
                  <a:pt x="1569352" y="1916170"/>
                </a:cubicBezTo>
                <a:cubicBezTo>
                  <a:pt x="2493745" y="1916170"/>
                  <a:pt x="2493745" y="1916170"/>
                  <a:pt x="2493745" y="1916170"/>
                </a:cubicBezTo>
                <a:cubicBezTo>
                  <a:pt x="2551645" y="1916170"/>
                  <a:pt x="2607546" y="1884345"/>
                  <a:pt x="2635498" y="1832627"/>
                </a:cubicBezTo>
                <a:cubicBezTo>
                  <a:pt x="3098693" y="1034974"/>
                  <a:pt x="3098693" y="1034974"/>
                  <a:pt x="3098693" y="1034974"/>
                </a:cubicBezTo>
                <a:cubicBezTo>
                  <a:pt x="3128641" y="985246"/>
                  <a:pt x="3128641" y="921593"/>
                  <a:pt x="3098693" y="871863"/>
                </a:cubicBezTo>
                <a:cubicBezTo>
                  <a:pt x="3040794" y="772157"/>
                  <a:pt x="2990132" y="684914"/>
                  <a:pt x="2945803" y="608576"/>
                </a:cubicBezTo>
                <a:lnTo>
                  <a:pt x="2923422" y="570035"/>
                </a:lnTo>
                <a:lnTo>
                  <a:pt x="3027104" y="570035"/>
                </a:lnTo>
                <a:cubicBezTo>
                  <a:pt x="3349535" y="570035"/>
                  <a:pt x="3865424" y="570035"/>
                  <a:pt x="4690846" y="570035"/>
                </a:cubicBezTo>
                <a:cubicBezTo>
                  <a:pt x="4828714" y="570035"/>
                  <a:pt x="4961827" y="645819"/>
                  <a:pt x="5028384" y="768968"/>
                </a:cubicBezTo>
                <a:cubicBezTo>
                  <a:pt x="5028384" y="768968"/>
                  <a:pt x="5028384" y="768968"/>
                  <a:pt x="6131323" y="2668304"/>
                </a:cubicBezTo>
                <a:cubicBezTo>
                  <a:pt x="6202634" y="2786717"/>
                  <a:pt x="6202634" y="2938285"/>
                  <a:pt x="6131323" y="3056698"/>
                </a:cubicBezTo>
                <a:cubicBezTo>
                  <a:pt x="6131323" y="3056698"/>
                  <a:pt x="6131323" y="3056698"/>
                  <a:pt x="5028384" y="4956035"/>
                </a:cubicBezTo>
                <a:cubicBezTo>
                  <a:pt x="4961827" y="5079184"/>
                  <a:pt x="4828714" y="5154967"/>
                  <a:pt x="4690846" y="5154967"/>
                </a:cubicBezTo>
                <a:cubicBezTo>
                  <a:pt x="4690846" y="5154967"/>
                  <a:pt x="4690846" y="5154967"/>
                  <a:pt x="2489721" y="5154967"/>
                </a:cubicBezTo>
                <a:cubicBezTo>
                  <a:pt x="2347099" y="5154967"/>
                  <a:pt x="2218739" y="5079184"/>
                  <a:pt x="2147429" y="4956035"/>
                </a:cubicBezTo>
                <a:cubicBezTo>
                  <a:pt x="2147429" y="4956035"/>
                  <a:pt x="2147429" y="4956035"/>
                  <a:pt x="1049243" y="3056698"/>
                </a:cubicBezTo>
                <a:cubicBezTo>
                  <a:pt x="977932" y="2938285"/>
                  <a:pt x="977932" y="2786717"/>
                  <a:pt x="1049243" y="2668304"/>
                </a:cubicBezTo>
                <a:cubicBezTo>
                  <a:pt x="1049243" y="2668304"/>
                  <a:pt x="1049243" y="2668304"/>
                  <a:pt x="1457007" y="1963067"/>
                </a:cubicBezTo>
                <a:lnTo>
                  <a:pt x="1491373" y="1903634"/>
                </a:lnTo>
                <a:lnTo>
                  <a:pt x="1490164" y="1903127"/>
                </a:lnTo>
                <a:cubicBezTo>
                  <a:pt x="1465456" y="1888705"/>
                  <a:pt x="1444493" y="1867820"/>
                  <a:pt x="1429519" y="1841960"/>
                </a:cubicBezTo>
                <a:cubicBezTo>
                  <a:pt x="1429519" y="1841960"/>
                  <a:pt x="1429519" y="1841960"/>
                  <a:pt x="968320" y="1044307"/>
                </a:cubicBezTo>
                <a:cubicBezTo>
                  <a:pt x="938371" y="994579"/>
                  <a:pt x="938371" y="930926"/>
                  <a:pt x="968320" y="881196"/>
                </a:cubicBezTo>
                <a:cubicBezTo>
                  <a:pt x="968320" y="881196"/>
                  <a:pt x="968320" y="881196"/>
                  <a:pt x="1429519" y="83546"/>
                </a:cubicBezTo>
                <a:cubicBezTo>
                  <a:pt x="1459466" y="31828"/>
                  <a:pt x="1513373" y="0"/>
                  <a:pt x="1573268" y="0"/>
                </a:cubicBezTo>
                <a:close/>
              </a:path>
            </a:pathLst>
          </a:custGeom>
          <a:solidFill>
            <a:schemeClr val="tx1">
              <a:lumMod val="50000"/>
              <a:lumOff val="50000"/>
              <a:alpha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pic>
        <p:nvPicPr>
          <p:cNvPr id="2050" name="Picture 2" descr="Importancia de la interacción entre patron y trabajadores - Contador Contado">
            <a:extLst>
              <a:ext uri="{FF2B5EF4-FFF2-40B4-BE49-F238E27FC236}">
                <a16:creationId xmlns:a16="http://schemas.microsoft.com/office/drawing/2014/main" id="{5AF103EF-B472-3247-9124-840B1F767B5D}"/>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7535330" y="2711552"/>
            <a:ext cx="3217333" cy="200516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008130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B487D0CE-E0CD-594C-B107-56F68139271E}"/>
              </a:ext>
            </a:extLst>
          </p:cNvPr>
          <p:cNvSpPr>
            <a:spLocks noGrp="1"/>
          </p:cNvSpPr>
          <p:nvPr>
            <p:ph idx="1"/>
          </p:nvPr>
        </p:nvSpPr>
        <p:spPr>
          <a:xfrm>
            <a:off x="838200" y="1253331"/>
            <a:ext cx="10515600" cy="4351338"/>
          </a:xfrm>
        </p:spPr>
        <p:txBody>
          <a:bodyPr>
            <a:normAutofit fontScale="92500" lnSpcReduction="10000"/>
          </a:bodyPr>
          <a:lstStyle/>
          <a:p>
            <a:pPr algn="just"/>
            <a:r>
              <a:rPr lang="es-MX" dirty="0"/>
              <a:t>Procedimientos para seleccionar respiradores para uso en el lugar de trabajo. </a:t>
            </a:r>
          </a:p>
          <a:p>
            <a:pPr algn="just"/>
            <a:r>
              <a:rPr lang="es-MX" dirty="0"/>
              <a:t>Procedimientos de pruebas de ajuste para respiradores (incluyendo una copia firmada de los registros de pruebas de ajuste de los empleados).</a:t>
            </a:r>
          </a:p>
          <a:p>
            <a:pPr algn="just"/>
            <a:r>
              <a:rPr lang="es-MX" dirty="0"/>
              <a:t>Procedimientos para el uso adecuado de respiradores en situaciones rutinarias y de emergencia. Procedimientos y programas de limpieza, desinfección, almacenamiento, inspección y reparación de respiradores.</a:t>
            </a:r>
          </a:p>
          <a:p>
            <a:pPr algn="just"/>
            <a:r>
              <a:rPr lang="es-MX" dirty="0"/>
              <a:t>Procedimientos para asegurar la calidad adecuada de aire, cantidad y flujo de aire para respiradores con suministro de aire .</a:t>
            </a:r>
          </a:p>
          <a:p>
            <a:pPr algn="just"/>
            <a:r>
              <a:rPr lang="es-MX" dirty="0"/>
              <a:t>Evaluaciones médicas a los empleados que requerirán el uso de respiradores</a:t>
            </a:r>
          </a:p>
          <a:p>
            <a:pPr marL="0" indent="0">
              <a:buNone/>
            </a:pPr>
            <a:endParaRPr lang="es-MX" dirty="0"/>
          </a:p>
        </p:txBody>
      </p:sp>
    </p:spTree>
    <p:extLst>
      <p:ext uri="{BB962C8B-B14F-4D97-AF65-F5344CB8AC3E}">
        <p14:creationId xmlns:p14="http://schemas.microsoft.com/office/powerpoint/2010/main" val="7043815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 name="Rectangle 70">
            <a:extLst>
              <a:ext uri="{FF2B5EF4-FFF2-40B4-BE49-F238E27FC236}">
                <a16:creationId xmlns:a16="http://schemas.microsoft.com/office/drawing/2014/main" id="{F56F5174-31D9-4DBB-AAB7-A1FD7BDB135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5614875" cy="6858000"/>
          </a:xfrm>
          <a:prstGeom prst="rect">
            <a:avLst/>
          </a:prstGeom>
          <a:gradFill>
            <a:gsLst>
              <a:gs pos="0">
                <a:schemeClr val="accent1">
                  <a:lumMod val="100000"/>
                  <a:alpha val="82000"/>
                </a:schemeClr>
              </a:gs>
              <a:gs pos="25000">
                <a:schemeClr val="accent1">
                  <a:alpha val="60000"/>
                </a:schemeClr>
              </a:gs>
              <a:gs pos="94000">
                <a:schemeClr val="bg2">
                  <a:lumMod val="75000"/>
                </a:schemeClr>
              </a:gs>
              <a:gs pos="100000">
                <a:schemeClr val="bg2">
                  <a:lumMod val="7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3" name="Picture 72">
            <a:extLst>
              <a:ext uri="{FF2B5EF4-FFF2-40B4-BE49-F238E27FC236}">
                <a16:creationId xmlns:a16="http://schemas.microsoft.com/office/drawing/2014/main" id="{AE113210-7872-481A-ADE6-3A05CCAF5EB2}"/>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ítulo 1">
            <a:extLst>
              <a:ext uri="{FF2B5EF4-FFF2-40B4-BE49-F238E27FC236}">
                <a16:creationId xmlns:a16="http://schemas.microsoft.com/office/drawing/2014/main" id="{1F044545-0DFF-2A4A-9ACD-80AC8A14821D}"/>
              </a:ext>
            </a:extLst>
          </p:cNvPr>
          <p:cNvSpPr>
            <a:spLocks noGrp="1"/>
          </p:cNvSpPr>
          <p:nvPr>
            <p:ph type="title"/>
          </p:nvPr>
        </p:nvSpPr>
        <p:spPr>
          <a:xfrm>
            <a:off x="6094105" y="802955"/>
            <a:ext cx="4977976" cy="1454051"/>
          </a:xfrm>
        </p:spPr>
        <p:txBody>
          <a:bodyPr>
            <a:normAutofit/>
          </a:bodyPr>
          <a:lstStyle/>
          <a:p>
            <a:pPr algn="just"/>
            <a:r>
              <a:rPr lang="es-MX" sz="2400" b="1" dirty="0">
                <a:solidFill>
                  <a:srgbClr val="000000"/>
                </a:solidFill>
              </a:rPr>
              <a:t>2.- Una evaluación completa y conocimiento de los peligros respiratorios a los que se enfrentarán en el lugar de trabajo </a:t>
            </a:r>
          </a:p>
        </p:txBody>
      </p:sp>
      <p:sp>
        <p:nvSpPr>
          <p:cNvPr id="75" name="Freeform 62">
            <a:extLst>
              <a:ext uri="{FF2B5EF4-FFF2-40B4-BE49-F238E27FC236}">
                <a16:creationId xmlns:a16="http://schemas.microsoft.com/office/drawing/2014/main" id="{F9A95BEE-6BB1-4A28-A8E6-A34B2E42EF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738619"/>
            <a:ext cx="5000438" cy="5400962"/>
          </a:xfrm>
          <a:custGeom>
            <a:avLst/>
            <a:gdLst>
              <a:gd name="connsiteX0" fmla="*/ 2299956 w 5000438"/>
              <a:gd name="connsiteY0" fmla="*/ 0 h 5400962"/>
              <a:gd name="connsiteX1" fmla="*/ 5000438 w 5000438"/>
              <a:gd name="connsiteY1" fmla="*/ 2700481 h 5400962"/>
              <a:gd name="connsiteX2" fmla="*/ 2299956 w 5000438"/>
              <a:gd name="connsiteY2" fmla="*/ 5400962 h 5400962"/>
              <a:gd name="connsiteX3" fmla="*/ 60675 w 5000438"/>
              <a:gd name="connsiteY3" fmla="*/ 4210346 h 5400962"/>
              <a:gd name="connsiteX4" fmla="*/ 0 w 5000438"/>
              <a:gd name="connsiteY4" fmla="*/ 4110472 h 5400962"/>
              <a:gd name="connsiteX5" fmla="*/ 0 w 5000438"/>
              <a:gd name="connsiteY5" fmla="*/ 1290491 h 5400962"/>
              <a:gd name="connsiteX6" fmla="*/ 60675 w 5000438"/>
              <a:gd name="connsiteY6" fmla="*/ 1190617 h 5400962"/>
              <a:gd name="connsiteX7" fmla="*/ 2299956 w 5000438"/>
              <a:gd name="connsiteY7" fmla="*/ 0 h 54009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000438" h="5400962">
                <a:moveTo>
                  <a:pt x="2299956" y="0"/>
                </a:moveTo>
                <a:cubicBezTo>
                  <a:pt x="3791390" y="0"/>
                  <a:pt x="5000438" y="1209047"/>
                  <a:pt x="5000438" y="2700481"/>
                </a:cubicBezTo>
                <a:cubicBezTo>
                  <a:pt x="5000438" y="4191915"/>
                  <a:pt x="3791390" y="5400962"/>
                  <a:pt x="2299956" y="5400962"/>
                </a:cubicBezTo>
                <a:cubicBezTo>
                  <a:pt x="1367810" y="5400962"/>
                  <a:pt x="545971" y="4928678"/>
                  <a:pt x="60675" y="4210346"/>
                </a:cubicBezTo>
                <a:lnTo>
                  <a:pt x="0" y="4110472"/>
                </a:lnTo>
                <a:lnTo>
                  <a:pt x="0" y="1290491"/>
                </a:lnTo>
                <a:lnTo>
                  <a:pt x="60675" y="1190617"/>
                </a:lnTo>
                <a:cubicBezTo>
                  <a:pt x="545971" y="472284"/>
                  <a:pt x="1367810" y="0"/>
                  <a:pt x="2299956" y="0"/>
                </a:cubicBez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pic>
        <p:nvPicPr>
          <p:cNvPr id="3074" name="Picture 2" descr="Seguridad y Salud Ocupacional | ManpowerGroup Ecuador">
            <a:extLst>
              <a:ext uri="{FF2B5EF4-FFF2-40B4-BE49-F238E27FC236}">
                <a16:creationId xmlns:a16="http://schemas.microsoft.com/office/drawing/2014/main" id="{0785E7A3-6864-0A4B-9722-EA17D1EB84BB}"/>
              </a:ext>
            </a:extLst>
          </p:cNvPr>
          <p:cNvPicPr>
            <a:picLocks noChangeAspect="1" noChangeArrowheads="1"/>
          </p:cNvPicPr>
          <p:nvPr/>
        </p:nvPicPr>
        <p:blipFill rotWithShape="1">
          <a:blip r:embed="rId3">
            <a:alphaModFix/>
            <a:extLst>
              <a:ext uri="{28A0092B-C50C-407E-A947-70E740481C1C}">
                <a14:useLocalDpi xmlns:a14="http://schemas.microsoft.com/office/drawing/2010/main" val="0"/>
              </a:ext>
            </a:extLst>
          </a:blip>
          <a:srcRect l="12926" r="23298" b="-2"/>
          <a:stretch/>
        </p:blipFill>
        <p:spPr bwMode="auto">
          <a:xfrm>
            <a:off x="20" y="907231"/>
            <a:ext cx="4838021" cy="5063738"/>
          </a:xfrm>
          <a:custGeom>
            <a:avLst/>
            <a:gdLst/>
            <a:ahLst/>
            <a:cxnLst/>
            <a:rect l="l" t="t" r="r" b="b"/>
            <a:pathLst>
              <a:path w="4838041" h="5063738">
                <a:moveTo>
                  <a:pt x="2306172" y="0"/>
                </a:moveTo>
                <a:cubicBezTo>
                  <a:pt x="3704485" y="0"/>
                  <a:pt x="4838041" y="1133556"/>
                  <a:pt x="4838041" y="2531869"/>
                </a:cubicBezTo>
                <a:cubicBezTo>
                  <a:pt x="4838041" y="3930182"/>
                  <a:pt x="3704485" y="5063738"/>
                  <a:pt x="2306172" y="5063738"/>
                </a:cubicBezTo>
                <a:cubicBezTo>
                  <a:pt x="1344832" y="5063738"/>
                  <a:pt x="508631" y="4527956"/>
                  <a:pt x="79886" y="3738709"/>
                </a:cubicBezTo>
                <a:lnTo>
                  <a:pt x="0" y="3572876"/>
                </a:lnTo>
                <a:lnTo>
                  <a:pt x="0" y="1490863"/>
                </a:lnTo>
                <a:lnTo>
                  <a:pt x="79886" y="1325030"/>
                </a:lnTo>
                <a:cubicBezTo>
                  <a:pt x="508631" y="535783"/>
                  <a:pt x="1344832" y="0"/>
                  <a:pt x="2306172" y="0"/>
                </a:cubicBezTo>
                <a:close/>
              </a:path>
            </a:pathLst>
          </a:custGeom>
          <a:noFill/>
          <a:effectLst>
            <a:softEdge rad="0"/>
          </a:effectLst>
          <a:extLst>
            <a:ext uri="{909E8E84-426E-40DD-AFC4-6F175D3DCCD1}">
              <a14:hiddenFill xmlns:a14="http://schemas.microsoft.com/office/drawing/2010/main">
                <a:solidFill>
                  <a:srgbClr val="FFFFFF"/>
                </a:solidFill>
              </a14:hiddenFill>
            </a:ext>
          </a:extLst>
        </p:spPr>
      </p:pic>
      <p:sp>
        <p:nvSpPr>
          <p:cNvPr id="3" name="Marcador de contenido 2">
            <a:extLst>
              <a:ext uri="{FF2B5EF4-FFF2-40B4-BE49-F238E27FC236}">
                <a16:creationId xmlns:a16="http://schemas.microsoft.com/office/drawing/2014/main" id="{39EB2493-2791-824D-B0B0-0230AF7FE70D}"/>
              </a:ext>
            </a:extLst>
          </p:cNvPr>
          <p:cNvSpPr>
            <a:spLocks noGrp="1"/>
          </p:cNvSpPr>
          <p:nvPr>
            <p:ph idx="1"/>
          </p:nvPr>
        </p:nvSpPr>
        <p:spPr>
          <a:xfrm>
            <a:off x="6090574" y="2421682"/>
            <a:ext cx="4977578" cy="3639289"/>
          </a:xfrm>
        </p:spPr>
        <p:txBody>
          <a:bodyPr anchor="ctr">
            <a:noAutofit/>
          </a:bodyPr>
          <a:lstStyle/>
          <a:p>
            <a:pPr marL="0" indent="0" algn="just">
              <a:buNone/>
            </a:pPr>
            <a:r>
              <a:rPr lang="es-MX" sz="1800" dirty="0">
                <a:solidFill>
                  <a:srgbClr val="000000"/>
                </a:solidFill>
              </a:rPr>
              <a:t>Una evaluación adecuada de su(s) peligro(s) es el primer paso importante de protección. Esto requiere un conocimiento cuidadoso del equipo, de la materia prima, productos terminados, subproductos que pueden crear un peligro por exposición. </a:t>
            </a:r>
          </a:p>
          <a:p>
            <a:pPr marL="0" indent="0" algn="just">
              <a:buNone/>
            </a:pPr>
            <a:r>
              <a:rPr lang="es-MX" sz="1800" dirty="0">
                <a:solidFill>
                  <a:srgbClr val="000000"/>
                </a:solidFill>
              </a:rPr>
              <a:t>Primero, deberá hacer una determinación inicial de las condiciones del lugar de trabajo. Este cálculo sencillo de exposiciones no requiere de muestreo del medio ambiente. </a:t>
            </a:r>
          </a:p>
          <a:p>
            <a:pPr marL="0" indent="0" algn="just">
              <a:buNone/>
            </a:pPr>
            <a:r>
              <a:rPr lang="es-MX" sz="1800" dirty="0">
                <a:solidFill>
                  <a:srgbClr val="000000"/>
                </a:solidFill>
              </a:rPr>
              <a:t>Debe considerar el tamaño del lugar de trabajo, ventilación, cantidad de sustancias presentes y reguladas, el tipo de operación y la proximidad de los trabajadores a la fuente de emisiones. </a:t>
            </a:r>
          </a:p>
        </p:txBody>
      </p:sp>
    </p:spTree>
    <p:extLst>
      <p:ext uri="{BB962C8B-B14F-4D97-AF65-F5344CB8AC3E}">
        <p14:creationId xmlns:p14="http://schemas.microsoft.com/office/powerpoint/2010/main" val="321910267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1" name="Rectangle 75">
            <a:extLst>
              <a:ext uri="{FF2B5EF4-FFF2-40B4-BE49-F238E27FC236}">
                <a16:creationId xmlns:a16="http://schemas.microsoft.com/office/drawing/2014/main" id="{C4E4288A-DFC8-40A2-90E5-70E851A933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ítulo 1">
            <a:extLst>
              <a:ext uri="{FF2B5EF4-FFF2-40B4-BE49-F238E27FC236}">
                <a16:creationId xmlns:a16="http://schemas.microsoft.com/office/drawing/2014/main" id="{B0605C43-5425-3544-B040-27B1285E5B3C}"/>
              </a:ext>
            </a:extLst>
          </p:cNvPr>
          <p:cNvSpPr>
            <a:spLocks noGrp="1"/>
          </p:cNvSpPr>
          <p:nvPr>
            <p:ph type="title"/>
          </p:nvPr>
        </p:nvSpPr>
        <p:spPr>
          <a:xfrm>
            <a:off x="965199" y="447741"/>
            <a:ext cx="4278623" cy="1645919"/>
          </a:xfrm>
        </p:spPr>
        <p:txBody>
          <a:bodyPr>
            <a:normAutofit/>
          </a:bodyPr>
          <a:lstStyle/>
          <a:p>
            <a:r>
              <a:rPr lang="es-MX" sz="1600" b="1"/>
              <a:t>3.- Procedimientos y equipo para controlar peligros respiratorios, incluyendo el uso de controles de ingeniería y prácticas de trabajo diseñadas para limitar o reducir la exposición de los empleados a tales Peligros</a:t>
            </a:r>
          </a:p>
        </p:txBody>
      </p:sp>
      <p:grpSp>
        <p:nvGrpSpPr>
          <p:cNvPr id="83" name="Group 77">
            <a:extLst>
              <a:ext uri="{FF2B5EF4-FFF2-40B4-BE49-F238E27FC236}">
                <a16:creationId xmlns:a16="http://schemas.microsoft.com/office/drawing/2014/main" id="{C770F868-28FE-4B38-8FC7-E9C841B837F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5307830" y="567451"/>
            <a:ext cx="1128382" cy="847206"/>
            <a:chOff x="5307830" y="325570"/>
            <a:chExt cx="1128382" cy="847206"/>
          </a:xfrm>
        </p:grpSpPr>
        <p:sp>
          <p:nvSpPr>
            <p:cNvPr id="79" name="Freeform 5">
              <a:extLst>
                <a:ext uri="{FF2B5EF4-FFF2-40B4-BE49-F238E27FC236}">
                  <a16:creationId xmlns:a16="http://schemas.microsoft.com/office/drawing/2014/main" id="{3E5BF88F-B1F5-4A09-887A-B5CA246CACD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5307830" y="577396"/>
              <a:ext cx="675351" cy="595380"/>
            </a:xfrm>
            <a:custGeom>
              <a:avLst/>
              <a:gdLst>
                <a:gd name="T0" fmla="*/ 225 w 785"/>
                <a:gd name="T1" fmla="*/ 692 h 692"/>
                <a:gd name="T2" fmla="*/ 177 w 785"/>
                <a:gd name="T3" fmla="*/ 665 h 692"/>
                <a:gd name="T4" fmla="*/ 9 w 785"/>
                <a:gd name="T5" fmla="*/ 374 h 692"/>
                <a:gd name="T6" fmla="*/ 9 w 785"/>
                <a:gd name="T7" fmla="*/ 318 h 692"/>
                <a:gd name="T8" fmla="*/ 177 w 785"/>
                <a:gd name="T9" fmla="*/ 27 h 692"/>
                <a:gd name="T10" fmla="*/ 225 w 785"/>
                <a:gd name="T11" fmla="*/ 0 h 692"/>
                <a:gd name="T12" fmla="*/ 561 w 785"/>
                <a:gd name="T13" fmla="*/ 0 h 692"/>
                <a:gd name="T14" fmla="*/ 609 w 785"/>
                <a:gd name="T15" fmla="*/ 27 h 692"/>
                <a:gd name="T16" fmla="*/ 777 w 785"/>
                <a:gd name="T17" fmla="*/ 318 h 692"/>
                <a:gd name="T18" fmla="*/ 777 w 785"/>
                <a:gd name="T19" fmla="*/ 374 h 692"/>
                <a:gd name="T20" fmla="*/ 609 w 785"/>
                <a:gd name="T21" fmla="*/ 665 h 692"/>
                <a:gd name="T22" fmla="*/ 561 w 785"/>
                <a:gd name="T23" fmla="*/ 692 h 692"/>
                <a:gd name="T24" fmla="*/ 225 w 785"/>
                <a:gd name="T25" fmla="*/ 692 h 6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785" h="692">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w="28575" cmpd="sng">
              <a:solidFill>
                <a:schemeClr val="tx1"/>
              </a:solidFill>
            </a:ln>
          </p:spPr>
          <p:txBody>
            <a:bodyPr vert="horz" wrap="square" lIns="91440" tIns="45720" rIns="91440" bIns="45720" numCol="1" anchor="t" anchorCtr="0" compatLnSpc="1">
              <a:prstTxWarp prst="textNoShape">
                <a:avLst/>
              </a:prstTxWarp>
            </a:bodyPr>
            <a:lstStyle/>
            <a:p>
              <a:endParaRPr lang="en-US"/>
            </a:p>
          </p:txBody>
        </p:sp>
        <p:sp>
          <p:nvSpPr>
            <p:cNvPr id="80" name="Freeform 5">
              <a:extLst>
                <a:ext uri="{FF2B5EF4-FFF2-40B4-BE49-F238E27FC236}">
                  <a16:creationId xmlns:a16="http://schemas.microsoft.com/office/drawing/2014/main" id="{D8984A5C-991A-40D3-A4C9-7E0DCA2A7AA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5885720" y="325570"/>
              <a:ext cx="550492" cy="485306"/>
            </a:xfrm>
            <a:custGeom>
              <a:avLst/>
              <a:gdLst>
                <a:gd name="T0" fmla="*/ 225 w 785"/>
                <a:gd name="T1" fmla="*/ 692 h 692"/>
                <a:gd name="T2" fmla="*/ 177 w 785"/>
                <a:gd name="T3" fmla="*/ 665 h 692"/>
                <a:gd name="T4" fmla="*/ 9 w 785"/>
                <a:gd name="T5" fmla="*/ 374 h 692"/>
                <a:gd name="T6" fmla="*/ 9 w 785"/>
                <a:gd name="T7" fmla="*/ 318 h 692"/>
                <a:gd name="T8" fmla="*/ 177 w 785"/>
                <a:gd name="T9" fmla="*/ 27 h 692"/>
                <a:gd name="T10" fmla="*/ 225 w 785"/>
                <a:gd name="T11" fmla="*/ 0 h 692"/>
                <a:gd name="T12" fmla="*/ 561 w 785"/>
                <a:gd name="T13" fmla="*/ 0 h 692"/>
                <a:gd name="T14" fmla="*/ 609 w 785"/>
                <a:gd name="T15" fmla="*/ 27 h 692"/>
                <a:gd name="T16" fmla="*/ 777 w 785"/>
                <a:gd name="T17" fmla="*/ 318 h 692"/>
                <a:gd name="T18" fmla="*/ 777 w 785"/>
                <a:gd name="T19" fmla="*/ 374 h 692"/>
                <a:gd name="T20" fmla="*/ 609 w 785"/>
                <a:gd name="T21" fmla="*/ 665 h 692"/>
                <a:gd name="T22" fmla="*/ 561 w 785"/>
                <a:gd name="T23" fmla="*/ 692 h 692"/>
                <a:gd name="T24" fmla="*/ 225 w 785"/>
                <a:gd name="T25" fmla="*/ 692 h 6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785" h="692">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w="28575" cmpd="sng">
              <a:solidFill>
                <a:schemeClr val="tx1"/>
              </a:solidFill>
            </a:ln>
          </p:spPr>
          <p:txBody>
            <a:bodyPr vert="horz" wrap="square" lIns="91440" tIns="45720" rIns="91440" bIns="45720" numCol="1" anchor="t" anchorCtr="0" compatLnSpc="1">
              <a:prstTxWarp prst="textNoShape">
                <a:avLst/>
              </a:prstTxWarp>
            </a:bodyPr>
            <a:lstStyle/>
            <a:p>
              <a:endParaRPr lang="en-US"/>
            </a:p>
          </p:txBody>
        </p:sp>
      </p:grpSp>
      <p:sp>
        <p:nvSpPr>
          <p:cNvPr id="82" name="Freeform 5">
            <a:extLst>
              <a:ext uri="{FF2B5EF4-FFF2-40B4-BE49-F238E27FC236}">
                <a16:creationId xmlns:a16="http://schemas.microsoft.com/office/drawing/2014/main" id="{956571CF-1434-4180-A385-D4AC63B6269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695131" y="958617"/>
            <a:ext cx="4888676" cy="4290039"/>
          </a:xfrm>
          <a:custGeom>
            <a:avLst/>
            <a:gdLst>
              <a:gd name="T0" fmla="*/ 781 w 1099"/>
              <a:gd name="T1" fmla="*/ 0 h 968"/>
              <a:gd name="T2" fmla="*/ 318 w 1099"/>
              <a:gd name="T3" fmla="*/ 0 h 968"/>
              <a:gd name="T4" fmla="*/ 246 w 1099"/>
              <a:gd name="T5" fmla="*/ 42 h 968"/>
              <a:gd name="T6" fmla="*/ 15 w 1099"/>
              <a:gd name="T7" fmla="*/ 443 h 968"/>
              <a:gd name="T8" fmla="*/ 15 w 1099"/>
              <a:gd name="T9" fmla="*/ 525 h 968"/>
              <a:gd name="T10" fmla="*/ 246 w 1099"/>
              <a:gd name="T11" fmla="*/ 926 h 968"/>
              <a:gd name="T12" fmla="*/ 318 w 1099"/>
              <a:gd name="T13" fmla="*/ 968 h 968"/>
              <a:gd name="T14" fmla="*/ 781 w 1099"/>
              <a:gd name="T15" fmla="*/ 968 h 968"/>
              <a:gd name="T16" fmla="*/ 852 w 1099"/>
              <a:gd name="T17" fmla="*/ 926 h 968"/>
              <a:gd name="T18" fmla="*/ 1084 w 1099"/>
              <a:gd name="T19" fmla="*/ 525 h 968"/>
              <a:gd name="T20" fmla="*/ 1084 w 1099"/>
              <a:gd name="T21" fmla="*/ 443 h 968"/>
              <a:gd name="T22" fmla="*/ 852 w 1099"/>
              <a:gd name="T23" fmla="*/ 42 h 968"/>
              <a:gd name="T24" fmla="*/ 781 w 1099"/>
              <a:gd name="T25" fmla="*/ 0 h 9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099" h="968">
                <a:moveTo>
                  <a:pt x="781" y="0"/>
                </a:moveTo>
                <a:cubicBezTo>
                  <a:pt x="318" y="0"/>
                  <a:pt x="318" y="0"/>
                  <a:pt x="318" y="0"/>
                </a:cubicBezTo>
                <a:cubicBezTo>
                  <a:pt x="288" y="0"/>
                  <a:pt x="261" y="16"/>
                  <a:pt x="246" y="42"/>
                </a:cubicBezTo>
                <a:cubicBezTo>
                  <a:pt x="15" y="443"/>
                  <a:pt x="15" y="443"/>
                  <a:pt x="15" y="443"/>
                </a:cubicBezTo>
                <a:cubicBezTo>
                  <a:pt x="0" y="468"/>
                  <a:pt x="0" y="500"/>
                  <a:pt x="15" y="525"/>
                </a:cubicBezTo>
                <a:cubicBezTo>
                  <a:pt x="246" y="926"/>
                  <a:pt x="246" y="926"/>
                  <a:pt x="246" y="926"/>
                </a:cubicBezTo>
                <a:cubicBezTo>
                  <a:pt x="261" y="952"/>
                  <a:pt x="288" y="968"/>
                  <a:pt x="318" y="968"/>
                </a:cubicBezTo>
                <a:cubicBezTo>
                  <a:pt x="781" y="968"/>
                  <a:pt x="781" y="968"/>
                  <a:pt x="781" y="968"/>
                </a:cubicBezTo>
                <a:cubicBezTo>
                  <a:pt x="810" y="968"/>
                  <a:pt x="838" y="952"/>
                  <a:pt x="852" y="926"/>
                </a:cubicBezTo>
                <a:cubicBezTo>
                  <a:pt x="1084" y="525"/>
                  <a:pt x="1084" y="525"/>
                  <a:pt x="1084" y="525"/>
                </a:cubicBezTo>
                <a:cubicBezTo>
                  <a:pt x="1099" y="500"/>
                  <a:pt x="1099" y="468"/>
                  <a:pt x="1084" y="443"/>
                </a:cubicBezTo>
                <a:cubicBezTo>
                  <a:pt x="852" y="42"/>
                  <a:pt x="852" y="42"/>
                  <a:pt x="852" y="42"/>
                </a:cubicBezTo>
                <a:cubicBezTo>
                  <a:pt x="838" y="16"/>
                  <a:pt x="810" y="0"/>
                  <a:pt x="781" y="0"/>
                </a:cubicBezTo>
                <a:close/>
              </a:path>
            </a:pathLst>
          </a:custGeom>
          <a:noFill/>
          <a:ln w="50800" cap="flat">
            <a:solidFill>
              <a:schemeClr val="tx1"/>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dirty="0"/>
          </a:p>
        </p:txBody>
      </p:sp>
      <p:sp>
        <p:nvSpPr>
          <p:cNvPr id="84" name="Freeform: Shape 83">
            <a:extLst>
              <a:ext uri="{FF2B5EF4-FFF2-40B4-BE49-F238E27FC236}">
                <a16:creationId xmlns:a16="http://schemas.microsoft.com/office/drawing/2014/main" id="{9AD93FD3-7DF2-4DC8-BD55-8B2EB5F63F2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253579"/>
            <a:ext cx="8109718" cy="4604421"/>
          </a:xfrm>
          <a:custGeom>
            <a:avLst/>
            <a:gdLst>
              <a:gd name="connsiteX0" fmla="*/ 7381313 w 8109718"/>
              <a:gd name="connsiteY0" fmla="*/ 1839459 h 4604421"/>
              <a:gd name="connsiteX1" fmla="*/ 7381313 w 8109718"/>
              <a:gd name="connsiteY1" fmla="*/ 1853646 h 4604421"/>
              <a:gd name="connsiteX2" fmla="*/ 7379359 w 8109718"/>
              <a:gd name="connsiteY2" fmla="*/ 1846552 h 4604421"/>
              <a:gd name="connsiteX3" fmla="*/ 1321854 w 8109718"/>
              <a:gd name="connsiteY3" fmla="*/ 0 h 4604421"/>
              <a:gd name="connsiteX4" fmla="*/ 5365317 w 8109718"/>
              <a:gd name="connsiteY4" fmla="*/ 0 h 4604421"/>
              <a:gd name="connsiteX5" fmla="*/ 5985373 w 8109718"/>
              <a:gd name="connsiteY5" fmla="*/ 365439 h 4604421"/>
              <a:gd name="connsiteX6" fmla="*/ 8011470 w 8109718"/>
              <a:gd name="connsiteY6" fmla="*/ 3854515 h 4604421"/>
              <a:gd name="connsiteX7" fmla="*/ 8011470 w 8109718"/>
              <a:gd name="connsiteY7" fmla="*/ 4567993 h 4604421"/>
              <a:gd name="connsiteX8" fmla="*/ 7998115 w 8109718"/>
              <a:gd name="connsiteY8" fmla="*/ 4590992 h 4604421"/>
              <a:gd name="connsiteX9" fmla="*/ 7990317 w 8109718"/>
              <a:gd name="connsiteY9" fmla="*/ 4604421 h 4604421"/>
              <a:gd name="connsiteX10" fmla="*/ 0 w 8109718"/>
              <a:gd name="connsiteY10" fmla="*/ 4604421 h 4604421"/>
              <a:gd name="connsiteX11" fmla="*/ 0 w 8109718"/>
              <a:gd name="connsiteY11" fmla="*/ 1564110 h 4604421"/>
              <a:gd name="connsiteX12" fmla="*/ 27177 w 8109718"/>
              <a:gd name="connsiteY12" fmla="*/ 1517107 h 4604421"/>
              <a:gd name="connsiteX13" fmla="*/ 693065 w 8109718"/>
              <a:gd name="connsiteY13" fmla="*/ 365439 h 4604421"/>
              <a:gd name="connsiteX14" fmla="*/ 1321854 w 8109718"/>
              <a:gd name="connsiteY14" fmla="*/ 0 h 46044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8109718" h="4604421">
                <a:moveTo>
                  <a:pt x="7381313" y="1839459"/>
                </a:moveTo>
                <a:lnTo>
                  <a:pt x="7381313" y="1853646"/>
                </a:lnTo>
                <a:lnTo>
                  <a:pt x="7379359" y="1846552"/>
                </a:lnTo>
                <a:close/>
                <a:moveTo>
                  <a:pt x="1321854" y="0"/>
                </a:moveTo>
                <a:cubicBezTo>
                  <a:pt x="1321854" y="0"/>
                  <a:pt x="1321854" y="0"/>
                  <a:pt x="5365317" y="0"/>
                </a:cubicBezTo>
                <a:cubicBezTo>
                  <a:pt x="5618580" y="0"/>
                  <a:pt x="5863108" y="139215"/>
                  <a:pt x="5985373" y="365439"/>
                </a:cubicBezTo>
                <a:cubicBezTo>
                  <a:pt x="5985373" y="365439"/>
                  <a:pt x="5985373" y="365439"/>
                  <a:pt x="8011470" y="3854515"/>
                </a:cubicBezTo>
                <a:cubicBezTo>
                  <a:pt x="8142468" y="4072039"/>
                  <a:pt x="8142468" y="4350470"/>
                  <a:pt x="8011470" y="4567993"/>
                </a:cubicBezTo>
                <a:cubicBezTo>
                  <a:pt x="8011470" y="4567993"/>
                  <a:pt x="8011470" y="4567993"/>
                  <a:pt x="7998115" y="4590992"/>
                </a:cubicBezTo>
                <a:lnTo>
                  <a:pt x="7990317" y="4604421"/>
                </a:lnTo>
                <a:lnTo>
                  <a:pt x="0" y="4604421"/>
                </a:lnTo>
                <a:lnTo>
                  <a:pt x="0" y="1564110"/>
                </a:lnTo>
                <a:lnTo>
                  <a:pt x="27177" y="1517107"/>
                </a:lnTo>
                <a:cubicBezTo>
                  <a:pt x="220245" y="1183191"/>
                  <a:pt x="440895" y="801574"/>
                  <a:pt x="693065" y="365439"/>
                </a:cubicBezTo>
                <a:cubicBezTo>
                  <a:pt x="824063" y="139215"/>
                  <a:pt x="1059859" y="0"/>
                  <a:pt x="1321854" y="0"/>
                </a:cubicBez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Marcador de contenido 2">
            <a:extLst>
              <a:ext uri="{FF2B5EF4-FFF2-40B4-BE49-F238E27FC236}">
                <a16:creationId xmlns:a16="http://schemas.microsoft.com/office/drawing/2014/main" id="{BFDE56AC-8501-AF4F-B990-3E9675AA2CAA}"/>
              </a:ext>
            </a:extLst>
          </p:cNvPr>
          <p:cNvSpPr>
            <a:spLocks noGrp="1"/>
          </p:cNvSpPr>
          <p:nvPr>
            <p:ph idx="1"/>
          </p:nvPr>
        </p:nvSpPr>
        <p:spPr>
          <a:xfrm>
            <a:off x="965199" y="2912937"/>
            <a:ext cx="4741917" cy="3093546"/>
          </a:xfrm>
        </p:spPr>
        <p:txBody>
          <a:bodyPr>
            <a:normAutofit/>
          </a:bodyPr>
          <a:lstStyle/>
          <a:p>
            <a:pPr marL="0" indent="0">
              <a:buNone/>
            </a:pPr>
            <a:r>
              <a:rPr lang="es-MX" sz="1500">
                <a:solidFill>
                  <a:schemeClr val="bg1"/>
                </a:solidFill>
              </a:rPr>
              <a:t> El control de riesgos debe empezar en los niveles de diseño del proceso, del equipo y de la planta en donde se pueden controlar efectivamente los contaminantes desde el principio. Dentro de los procesos de operación, el problema llega a ser más difícil. Sin embargo, en todos los casos, se deberá prestar atención al uso de controles efectivos de ingeniería para eliminar y/o reducir las exposiciones a peligros respiratorios. Esto incluye considerar el proceso de encapsulación o aislamiento; el uso de materiales menos tóxicos en el proceso y una ventilación adecuada y exhaustiva, filtros y lavadores para controlar aguas residuale</a:t>
            </a:r>
          </a:p>
        </p:txBody>
      </p:sp>
      <p:pic>
        <p:nvPicPr>
          <p:cNvPr id="5" name="Imagen 4">
            <a:extLst>
              <a:ext uri="{FF2B5EF4-FFF2-40B4-BE49-F238E27FC236}">
                <a16:creationId xmlns:a16="http://schemas.microsoft.com/office/drawing/2014/main" id="{807EBCC0-BEAD-D748-B1CF-F4B7CF985246}"/>
              </a:ext>
            </a:extLst>
          </p:cNvPr>
          <p:cNvPicPr>
            <a:picLocks noChangeAspect="1"/>
          </p:cNvPicPr>
          <p:nvPr/>
        </p:nvPicPr>
        <p:blipFill>
          <a:blip r:embed="rId3"/>
          <a:stretch>
            <a:fillRect/>
          </a:stretch>
        </p:blipFill>
        <p:spPr>
          <a:xfrm>
            <a:off x="7672428" y="1636595"/>
            <a:ext cx="2934082" cy="2934082"/>
          </a:xfrm>
          <a:prstGeom prst="rect">
            <a:avLst/>
          </a:prstGeom>
        </p:spPr>
      </p:pic>
    </p:spTree>
    <p:extLst>
      <p:ext uri="{BB962C8B-B14F-4D97-AF65-F5344CB8AC3E}">
        <p14:creationId xmlns:p14="http://schemas.microsoft.com/office/powerpoint/2010/main" val="13559754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4" name="Rectangle 73">
            <a:extLst>
              <a:ext uri="{FF2B5EF4-FFF2-40B4-BE49-F238E27FC236}">
                <a16:creationId xmlns:a16="http://schemas.microsoft.com/office/drawing/2014/main" id="{91F32EBA-ED97-466E-8CFA-8382584155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ítulo 1">
            <a:extLst>
              <a:ext uri="{FF2B5EF4-FFF2-40B4-BE49-F238E27FC236}">
                <a16:creationId xmlns:a16="http://schemas.microsoft.com/office/drawing/2014/main" id="{D09BDB58-08D9-F447-9238-B20DBFFB9D74}"/>
              </a:ext>
            </a:extLst>
          </p:cNvPr>
          <p:cNvSpPr>
            <a:spLocks noGrp="1"/>
          </p:cNvSpPr>
          <p:nvPr>
            <p:ph type="title"/>
          </p:nvPr>
        </p:nvSpPr>
        <p:spPr>
          <a:xfrm>
            <a:off x="965199" y="851517"/>
            <a:ext cx="5130795" cy="1461778"/>
          </a:xfrm>
        </p:spPr>
        <p:txBody>
          <a:bodyPr>
            <a:normAutofit/>
          </a:bodyPr>
          <a:lstStyle/>
          <a:p>
            <a:pPr algn="just"/>
            <a:r>
              <a:rPr lang="es-MX" sz="3100" b="1" dirty="0"/>
              <a:t>4.- Manual para la selección adecuada de equipo apropiado de protección respiratoria</a:t>
            </a:r>
          </a:p>
        </p:txBody>
      </p:sp>
      <p:sp>
        <p:nvSpPr>
          <p:cNvPr id="3" name="Marcador de contenido 2">
            <a:extLst>
              <a:ext uri="{FF2B5EF4-FFF2-40B4-BE49-F238E27FC236}">
                <a16:creationId xmlns:a16="http://schemas.microsoft.com/office/drawing/2014/main" id="{CD96BD09-432D-5F45-BCFD-F0823813F89F}"/>
              </a:ext>
            </a:extLst>
          </p:cNvPr>
          <p:cNvSpPr>
            <a:spLocks noGrp="1"/>
          </p:cNvSpPr>
          <p:nvPr>
            <p:ph idx="1"/>
          </p:nvPr>
        </p:nvSpPr>
        <p:spPr>
          <a:xfrm>
            <a:off x="965200" y="2470248"/>
            <a:ext cx="4048344" cy="3536236"/>
          </a:xfrm>
        </p:spPr>
        <p:txBody>
          <a:bodyPr>
            <a:normAutofit/>
          </a:bodyPr>
          <a:lstStyle/>
          <a:p>
            <a:pPr marL="0" indent="0" algn="just">
              <a:buNone/>
            </a:pPr>
            <a:r>
              <a:rPr lang="es-MX" sz="2200" dirty="0"/>
              <a:t>Todos los respiradores en uso deberán estar aprobados por NIOSH (NIOSH 42 CFR). Seleccionar respiradores conlleva a conocer qué nivel de protección respiratoria necesitan los empleados así como qué tamaño de respirador es el correcto para cualquier cara y contorno de cara.</a:t>
            </a:r>
          </a:p>
        </p:txBody>
      </p:sp>
      <p:sp>
        <p:nvSpPr>
          <p:cNvPr id="76" name="Freeform: Shape 75">
            <a:extLst>
              <a:ext uri="{FF2B5EF4-FFF2-40B4-BE49-F238E27FC236}">
                <a16:creationId xmlns:a16="http://schemas.microsoft.com/office/drawing/2014/main" id="{62A38935-BB53-4DF7-A56E-48DD25B685D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510370" y="851518"/>
            <a:ext cx="6184806" cy="5154967"/>
          </a:xfrm>
          <a:custGeom>
            <a:avLst/>
            <a:gdLst>
              <a:gd name="connsiteX0" fmla="*/ 363179 w 6184806"/>
              <a:gd name="connsiteY0" fmla="*/ 3125191 h 5154967"/>
              <a:gd name="connsiteX1" fmla="*/ 898270 w 6184806"/>
              <a:gd name="connsiteY1" fmla="*/ 3125191 h 5154967"/>
              <a:gd name="connsiteX2" fmla="*/ 980326 w 6184806"/>
              <a:gd name="connsiteY2" fmla="*/ 3173551 h 5154967"/>
              <a:gd name="connsiteX3" fmla="*/ 1248448 w 6184806"/>
              <a:gd name="connsiteY3" fmla="*/ 3635277 h 5154967"/>
              <a:gd name="connsiteX4" fmla="*/ 1248448 w 6184806"/>
              <a:gd name="connsiteY4" fmla="*/ 3729695 h 5154967"/>
              <a:gd name="connsiteX5" fmla="*/ 980326 w 6184806"/>
              <a:gd name="connsiteY5" fmla="*/ 4191421 h 5154967"/>
              <a:gd name="connsiteX6" fmla="*/ 898270 w 6184806"/>
              <a:gd name="connsiteY6" fmla="*/ 4239781 h 5154967"/>
              <a:gd name="connsiteX7" fmla="*/ 363179 w 6184806"/>
              <a:gd name="connsiteY7" fmla="*/ 4239781 h 5154967"/>
              <a:gd name="connsiteX8" fmla="*/ 279969 w 6184806"/>
              <a:gd name="connsiteY8" fmla="*/ 4191421 h 5154967"/>
              <a:gd name="connsiteX9" fmla="*/ 13002 w 6184806"/>
              <a:gd name="connsiteY9" fmla="*/ 3729695 h 5154967"/>
              <a:gd name="connsiteX10" fmla="*/ 13002 w 6184806"/>
              <a:gd name="connsiteY10" fmla="*/ 3635277 h 5154967"/>
              <a:gd name="connsiteX11" fmla="*/ 279969 w 6184806"/>
              <a:gd name="connsiteY11" fmla="*/ 3173551 h 5154967"/>
              <a:gd name="connsiteX12" fmla="*/ 363179 w 6184806"/>
              <a:gd name="connsiteY12" fmla="*/ 3125191 h 5154967"/>
              <a:gd name="connsiteX13" fmla="*/ 2489721 w 6184806"/>
              <a:gd name="connsiteY13" fmla="*/ 570035 h 5154967"/>
              <a:gd name="connsiteX14" fmla="*/ 2764862 w 6184806"/>
              <a:gd name="connsiteY14" fmla="*/ 570035 h 5154967"/>
              <a:gd name="connsiteX15" fmla="*/ 2796959 w 6184806"/>
              <a:gd name="connsiteY15" fmla="*/ 570035 h 5154967"/>
              <a:gd name="connsiteX16" fmla="*/ 2827587 w 6184806"/>
              <a:gd name="connsiteY16" fmla="*/ 622777 h 5154967"/>
              <a:gd name="connsiteX17" fmla="*/ 2977604 w 6184806"/>
              <a:gd name="connsiteY17" fmla="*/ 881117 h 5154967"/>
              <a:gd name="connsiteX18" fmla="*/ 2977604 w 6184806"/>
              <a:gd name="connsiteY18" fmla="*/ 1025720 h 5154967"/>
              <a:gd name="connsiteX19" fmla="*/ 2566968 w 6184806"/>
              <a:gd name="connsiteY19" fmla="*/ 1732863 h 5154967"/>
              <a:gd name="connsiteX20" fmla="*/ 2441299 w 6184806"/>
              <a:gd name="connsiteY20" fmla="*/ 1806927 h 5154967"/>
              <a:gd name="connsiteX21" fmla="*/ 1621798 w 6184806"/>
              <a:gd name="connsiteY21" fmla="*/ 1806927 h 5154967"/>
              <a:gd name="connsiteX22" fmla="*/ 1583218 w 6184806"/>
              <a:gd name="connsiteY22" fmla="*/ 1801802 h 5154967"/>
              <a:gd name="connsiteX23" fmla="*/ 1556683 w 6184806"/>
              <a:gd name="connsiteY23" fmla="*/ 1790677 h 5154967"/>
              <a:gd name="connsiteX24" fmla="*/ 1572899 w 6184806"/>
              <a:gd name="connsiteY24" fmla="*/ 1762631 h 5154967"/>
              <a:gd name="connsiteX25" fmla="*/ 2147429 w 6184806"/>
              <a:gd name="connsiteY25" fmla="*/ 768968 h 5154967"/>
              <a:gd name="connsiteX26" fmla="*/ 2489721 w 6184806"/>
              <a:gd name="connsiteY26" fmla="*/ 570035 h 5154967"/>
              <a:gd name="connsiteX27" fmla="*/ 1573268 w 6184806"/>
              <a:gd name="connsiteY27" fmla="*/ 0 h 5154967"/>
              <a:gd name="connsiteX28" fmla="*/ 2497662 w 6184806"/>
              <a:gd name="connsiteY28" fmla="*/ 0 h 5154967"/>
              <a:gd name="connsiteX29" fmla="*/ 2639415 w 6184806"/>
              <a:gd name="connsiteY29" fmla="*/ 83546 h 5154967"/>
              <a:gd name="connsiteX30" fmla="*/ 2887862 w 6184806"/>
              <a:gd name="connsiteY30" fmla="*/ 511387 h 5154967"/>
              <a:gd name="connsiteX31" fmla="*/ 2915928 w 6184806"/>
              <a:gd name="connsiteY31" fmla="*/ 559720 h 5154967"/>
              <a:gd name="connsiteX32" fmla="*/ 2893844 w 6184806"/>
              <a:gd name="connsiteY32" fmla="*/ 559720 h 5154967"/>
              <a:gd name="connsiteX33" fmla="*/ 2789466 w 6184806"/>
              <a:gd name="connsiteY33" fmla="*/ 559720 h 5154967"/>
              <a:gd name="connsiteX34" fmla="*/ 2744122 w 6184806"/>
              <a:gd name="connsiteY34" fmla="*/ 481634 h 5154967"/>
              <a:gd name="connsiteX35" fmla="*/ 2570885 w 6184806"/>
              <a:gd name="connsiteY35" fmla="*/ 183309 h 5154967"/>
              <a:gd name="connsiteX36" fmla="*/ 2445216 w 6184806"/>
              <a:gd name="connsiteY36" fmla="*/ 109244 h 5154967"/>
              <a:gd name="connsiteX37" fmla="*/ 1625714 w 6184806"/>
              <a:gd name="connsiteY37" fmla="*/ 109244 h 5154967"/>
              <a:gd name="connsiteX38" fmla="*/ 1498276 w 6184806"/>
              <a:gd name="connsiteY38" fmla="*/ 183309 h 5154967"/>
              <a:gd name="connsiteX39" fmla="*/ 1089410 w 6184806"/>
              <a:gd name="connsiteY39" fmla="*/ 890450 h 5154967"/>
              <a:gd name="connsiteX40" fmla="*/ 1089410 w 6184806"/>
              <a:gd name="connsiteY40" fmla="*/ 1035054 h 5154967"/>
              <a:gd name="connsiteX41" fmla="*/ 1498276 w 6184806"/>
              <a:gd name="connsiteY41" fmla="*/ 1742196 h 5154967"/>
              <a:gd name="connsiteX42" fmla="*/ 1552039 w 6184806"/>
              <a:gd name="connsiteY42" fmla="*/ 1796421 h 5154967"/>
              <a:gd name="connsiteX43" fmla="*/ 1558260 w 6184806"/>
              <a:gd name="connsiteY43" fmla="*/ 1799029 h 5154967"/>
              <a:gd name="connsiteX44" fmla="*/ 1524911 w 6184806"/>
              <a:gd name="connsiteY44" fmla="*/ 1856707 h 5154967"/>
              <a:gd name="connsiteX45" fmla="*/ 1500108 w 6184806"/>
              <a:gd name="connsiteY45" fmla="*/ 1899604 h 5154967"/>
              <a:gd name="connsiteX46" fmla="*/ 1525834 w 6184806"/>
              <a:gd name="connsiteY46" fmla="*/ 1910390 h 5154967"/>
              <a:gd name="connsiteX47" fmla="*/ 1569352 w 6184806"/>
              <a:gd name="connsiteY47" fmla="*/ 1916170 h 5154967"/>
              <a:gd name="connsiteX48" fmla="*/ 2493745 w 6184806"/>
              <a:gd name="connsiteY48" fmla="*/ 1916170 h 5154967"/>
              <a:gd name="connsiteX49" fmla="*/ 2635498 w 6184806"/>
              <a:gd name="connsiteY49" fmla="*/ 1832627 h 5154967"/>
              <a:gd name="connsiteX50" fmla="*/ 3098693 w 6184806"/>
              <a:gd name="connsiteY50" fmla="*/ 1034974 h 5154967"/>
              <a:gd name="connsiteX51" fmla="*/ 3098693 w 6184806"/>
              <a:gd name="connsiteY51" fmla="*/ 871863 h 5154967"/>
              <a:gd name="connsiteX52" fmla="*/ 2945803 w 6184806"/>
              <a:gd name="connsiteY52" fmla="*/ 608576 h 5154967"/>
              <a:gd name="connsiteX53" fmla="*/ 2923422 w 6184806"/>
              <a:gd name="connsiteY53" fmla="*/ 570035 h 5154967"/>
              <a:gd name="connsiteX54" fmla="*/ 3027104 w 6184806"/>
              <a:gd name="connsiteY54" fmla="*/ 570035 h 5154967"/>
              <a:gd name="connsiteX55" fmla="*/ 4690846 w 6184806"/>
              <a:gd name="connsiteY55" fmla="*/ 570035 h 5154967"/>
              <a:gd name="connsiteX56" fmla="*/ 5028384 w 6184806"/>
              <a:gd name="connsiteY56" fmla="*/ 768968 h 5154967"/>
              <a:gd name="connsiteX57" fmla="*/ 6131323 w 6184806"/>
              <a:gd name="connsiteY57" fmla="*/ 2668304 h 5154967"/>
              <a:gd name="connsiteX58" fmla="*/ 6131323 w 6184806"/>
              <a:gd name="connsiteY58" fmla="*/ 3056698 h 5154967"/>
              <a:gd name="connsiteX59" fmla="*/ 5028384 w 6184806"/>
              <a:gd name="connsiteY59" fmla="*/ 4956035 h 5154967"/>
              <a:gd name="connsiteX60" fmla="*/ 4690846 w 6184806"/>
              <a:gd name="connsiteY60" fmla="*/ 5154967 h 5154967"/>
              <a:gd name="connsiteX61" fmla="*/ 2489721 w 6184806"/>
              <a:gd name="connsiteY61" fmla="*/ 5154967 h 5154967"/>
              <a:gd name="connsiteX62" fmla="*/ 2147429 w 6184806"/>
              <a:gd name="connsiteY62" fmla="*/ 4956035 h 5154967"/>
              <a:gd name="connsiteX63" fmla="*/ 1049243 w 6184806"/>
              <a:gd name="connsiteY63" fmla="*/ 3056698 h 5154967"/>
              <a:gd name="connsiteX64" fmla="*/ 1049243 w 6184806"/>
              <a:gd name="connsiteY64" fmla="*/ 2668304 h 5154967"/>
              <a:gd name="connsiteX65" fmla="*/ 1457007 w 6184806"/>
              <a:gd name="connsiteY65" fmla="*/ 1963067 h 5154967"/>
              <a:gd name="connsiteX66" fmla="*/ 1491373 w 6184806"/>
              <a:gd name="connsiteY66" fmla="*/ 1903634 h 5154967"/>
              <a:gd name="connsiteX67" fmla="*/ 1490164 w 6184806"/>
              <a:gd name="connsiteY67" fmla="*/ 1903127 h 5154967"/>
              <a:gd name="connsiteX68" fmla="*/ 1429519 w 6184806"/>
              <a:gd name="connsiteY68" fmla="*/ 1841960 h 5154967"/>
              <a:gd name="connsiteX69" fmla="*/ 968320 w 6184806"/>
              <a:gd name="connsiteY69" fmla="*/ 1044307 h 5154967"/>
              <a:gd name="connsiteX70" fmla="*/ 968320 w 6184806"/>
              <a:gd name="connsiteY70" fmla="*/ 881196 h 5154967"/>
              <a:gd name="connsiteX71" fmla="*/ 1429519 w 6184806"/>
              <a:gd name="connsiteY71" fmla="*/ 83546 h 5154967"/>
              <a:gd name="connsiteX72" fmla="*/ 1573268 w 6184806"/>
              <a:gd name="connsiteY72" fmla="*/ 0 h 51549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Lst>
            <a:rect l="l" t="t" r="r" b="b"/>
            <a:pathLst>
              <a:path w="6184806" h="5154967">
                <a:moveTo>
                  <a:pt x="363179" y="3125191"/>
                </a:moveTo>
                <a:cubicBezTo>
                  <a:pt x="363179" y="3125191"/>
                  <a:pt x="363179" y="3125191"/>
                  <a:pt x="898270" y="3125191"/>
                </a:cubicBezTo>
                <a:cubicBezTo>
                  <a:pt x="931786" y="3125191"/>
                  <a:pt x="964145" y="3143614"/>
                  <a:pt x="980326" y="3173551"/>
                </a:cubicBezTo>
                <a:cubicBezTo>
                  <a:pt x="980326" y="3173551"/>
                  <a:pt x="980326" y="3173551"/>
                  <a:pt x="1248448" y="3635277"/>
                </a:cubicBezTo>
                <a:cubicBezTo>
                  <a:pt x="1265784" y="3664063"/>
                  <a:pt x="1265784" y="3700909"/>
                  <a:pt x="1248448" y="3729695"/>
                </a:cubicBezTo>
                <a:cubicBezTo>
                  <a:pt x="1248448" y="3729695"/>
                  <a:pt x="1248448" y="3729695"/>
                  <a:pt x="980326" y="4191421"/>
                </a:cubicBezTo>
                <a:cubicBezTo>
                  <a:pt x="964145" y="4221358"/>
                  <a:pt x="931786" y="4239781"/>
                  <a:pt x="898270" y="4239781"/>
                </a:cubicBezTo>
                <a:cubicBezTo>
                  <a:pt x="898270" y="4239781"/>
                  <a:pt x="898270" y="4239781"/>
                  <a:pt x="363179" y="4239781"/>
                </a:cubicBezTo>
                <a:cubicBezTo>
                  <a:pt x="328508" y="4239781"/>
                  <a:pt x="297305" y="4221358"/>
                  <a:pt x="279969" y="4191421"/>
                </a:cubicBezTo>
                <a:cubicBezTo>
                  <a:pt x="279969" y="4191421"/>
                  <a:pt x="279969" y="4191421"/>
                  <a:pt x="13002" y="3729695"/>
                </a:cubicBezTo>
                <a:cubicBezTo>
                  <a:pt x="-4334" y="3700909"/>
                  <a:pt x="-4334" y="3664063"/>
                  <a:pt x="13002" y="3635277"/>
                </a:cubicBezTo>
                <a:cubicBezTo>
                  <a:pt x="13002" y="3635277"/>
                  <a:pt x="13002" y="3635277"/>
                  <a:pt x="279969" y="3173551"/>
                </a:cubicBezTo>
                <a:cubicBezTo>
                  <a:pt x="297305" y="3143614"/>
                  <a:pt x="328508" y="3125191"/>
                  <a:pt x="363179" y="3125191"/>
                </a:cubicBezTo>
                <a:close/>
                <a:moveTo>
                  <a:pt x="2489721" y="570035"/>
                </a:moveTo>
                <a:cubicBezTo>
                  <a:pt x="2489721" y="570035"/>
                  <a:pt x="2489721" y="570035"/>
                  <a:pt x="2764862" y="570035"/>
                </a:cubicBezTo>
                <a:lnTo>
                  <a:pt x="2796959" y="570035"/>
                </a:lnTo>
                <a:lnTo>
                  <a:pt x="2827587" y="622777"/>
                </a:lnTo>
                <a:cubicBezTo>
                  <a:pt x="2870233" y="696217"/>
                  <a:pt x="2919858" y="781675"/>
                  <a:pt x="2977604" y="881117"/>
                </a:cubicBezTo>
                <a:cubicBezTo>
                  <a:pt x="3004153" y="925204"/>
                  <a:pt x="3004153" y="981634"/>
                  <a:pt x="2977604" y="1025720"/>
                </a:cubicBezTo>
                <a:cubicBezTo>
                  <a:pt x="2977604" y="1025720"/>
                  <a:pt x="2977604" y="1025720"/>
                  <a:pt x="2566968" y="1732863"/>
                </a:cubicBezTo>
                <a:cubicBezTo>
                  <a:pt x="2542188" y="1778712"/>
                  <a:pt x="2492629" y="1806927"/>
                  <a:pt x="2441299" y="1806927"/>
                </a:cubicBezTo>
                <a:cubicBezTo>
                  <a:pt x="2441299" y="1806927"/>
                  <a:pt x="2441299" y="1806927"/>
                  <a:pt x="1621798" y="1806927"/>
                </a:cubicBezTo>
                <a:cubicBezTo>
                  <a:pt x="1608523" y="1806927"/>
                  <a:pt x="1595580" y="1805163"/>
                  <a:pt x="1583218" y="1801802"/>
                </a:cubicBezTo>
                <a:lnTo>
                  <a:pt x="1556683" y="1790677"/>
                </a:lnTo>
                <a:lnTo>
                  <a:pt x="1572899" y="1762631"/>
                </a:lnTo>
                <a:cubicBezTo>
                  <a:pt x="1719523" y="1509042"/>
                  <a:pt x="1907201" y="1184448"/>
                  <a:pt x="2147429" y="768968"/>
                </a:cubicBezTo>
                <a:cubicBezTo>
                  <a:pt x="2218739" y="645819"/>
                  <a:pt x="2347099" y="570035"/>
                  <a:pt x="2489721" y="570035"/>
                </a:cubicBezTo>
                <a:close/>
                <a:moveTo>
                  <a:pt x="1573268" y="0"/>
                </a:moveTo>
                <a:cubicBezTo>
                  <a:pt x="1573268" y="0"/>
                  <a:pt x="1573268" y="0"/>
                  <a:pt x="2497662" y="0"/>
                </a:cubicBezTo>
                <a:cubicBezTo>
                  <a:pt x="2555561" y="0"/>
                  <a:pt x="2611463" y="31828"/>
                  <a:pt x="2639415" y="83546"/>
                </a:cubicBezTo>
                <a:cubicBezTo>
                  <a:pt x="2639415" y="83546"/>
                  <a:pt x="2639415" y="83546"/>
                  <a:pt x="2887862" y="511387"/>
                </a:cubicBezTo>
                <a:lnTo>
                  <a:pt x="2915928" y="559720"/>
                </a:lnTo>
                <a:lnTo>
                  <a:pt x="2893844" y="559720"/>
                </a:lnTo>
                <a:lnTo>
                  <a:pt x="2789466" y="559720"/>
                </a:lnTo>
                <a:lnTo>
                  <a:pt x="2744122" y="481634"/>
                </a:lnTo>
                <a:cubicBezTo>
                  <a:pt x="2570885" y="183309"/>
                  <a:pt x="2570885" y="183309"/>
                  <a:pt x="2570885" y="183309"/>
                </a:cubicBezTo>
                <a:cubicBezTo>
                  <a:pt x="2546104" y="137459"/>
                  <a:pt x="2496545" y="109244"/>
                  <a:pt x="2445216" y="109244"/>
                </a:cubicBezTo>
                <a:cubicBezTo>
                  <a:pt x="1625714" y="109244"/>
                  <a:pt x="1625714" y="109244"/>
                  <a:pt x="1625714" y="109244"/>
                </a:cubicBezTo>
                <a:cubicBezTo>
                  <a:pt x="1572615" y="109244"/>
                  <a:pt x="1524825" y="137459"/>
                  <a:pt x="1498276" y="183309"/>
                </a:cubicBezTo>
                <a:cubicBezTo>
                  <a:pt x="1089410" y="890450"/>
                  <a:pt x="1089410" y="890450"/>
                  <a:pt x="1089410" y="890450"/>
                </a:cubicBezTo>
                <a:cubicBezTo>
                  <a:pt x="1062860" y="934537"/>
                  <a:pt x="1062860" y="990968"/>
                  <a:pt x="1089410" y="1035054"/>
                </a:cubicBezTo>
                <a:cubicBezTo>
                  <a:pt x="1498276" y="1742196"/>
                  <a:pt x="1498276" y="1742196"/>
                  <a:pt x="1498276" y="1742196"/>
                </a:cubicBezTo>
                <a:cubicBezTo>
                  <a:pt x="1511551" y="1765121"/>
                  <a:pt x="1530135" y="1783637"/>
                  <a:pt x="1552039" y="1796421"/>
                </a:cubicBezTo>
                <a:lnTo>
                  <a:pt x="1558260" y="1799029"/>
                </a:lnTo>
                <a:lnTo>
                  <a:pt x="1524911" y="1856707"/>
                </a:lnTo>
                <a:lnTo>
                  <a:pt x="1500108" y="1899604"/>
                </a:lnTo>
                <a:lnTo>
                  <a:pt x="1525834" y="1910390"/>
                </a:lnTo>
                <a:cubicBezTo>
                  <a:pt x="1539779" y="1914181"/>
                  <a:pt x="1554378" y="1916170"/>
                  <a:pt x="1569352" y="1916170"/>
                </a:cubicBezTo>
                <a:cubicBezTo>
                  <a:pt x="2493745" y="1916170"/>
                  <a:pt x="2493745" y="1916170"/>
                  <a:pt x="2493745" y="1916170"/>
                </a:cubicBezTo>
                <a:cubicBezTo>
                  <a:pt x="2551645" y="1916170"/>
                  <a:pt x="2607546" y="1884345"/>
                  <a:pt x="2635498" y="1832627"/>
                </a:cubicBezTo>
                <a:cubicBezTo>
                  <a:pt x="3098693" y="1034974"/>
                  <a:pt x="3098693" y="1034974"/>
                  <a:pt x="3098693" y="1034974"/>
                </a:cubicBezTo>
                <a:cubicBezTo>
                  <a:pt x="3128641" y="985246"/>
                  <a:pt x="3128641" y="921593"/>
                  <a:pt x="3098693" y="871863"/>
                </a:cubicBezTo>
                <a:cubicBezTo>
                  <a:pt x="3040794" y="772157"/>
                  <a:pt x="2990132" y="684914"/>
                  <a:pt x="2945803" y="608576"/>
                </a:cubicBezTo>
                <a:lnTo>
                  <a:pt x="2923422" y="570035"/>
                </a:lnTo>
                <a:lnTo>
                  <a:pt x="3027104" y="570035"/>
                </a:lnTo>
                <a:cubicBezTo>
                  <a:pt x="3349535" y="570035"/>
                  <a:pt x="3865424" y="570035"/>
                  <a:pt x="4690846" y="570035"/>
                </a:cubicBezTo>
                <a:cubicBezTo>
                  <a:pt x="4828714" y="570035"/>
                  <a:pt x="4961827" y="645819"/>
                  <a:pt x="5028384" y="768968"/>
                </a:cubicBezTo>
                <a:cubicBezTo>
                  <a:pt x="5028384" y="768968"/>
                  <a:pt x="5028384" y="768968"/>
                  <a:pt x="6131323" y="2668304"/>
                </a:cubicBezTo>
                <a:cubicBezTo>
                  <a:pt x="6202634" y="2786717"/>
                  <a:pt x="6202634" y="2938285"/>
                  <a:pt x="6131323" y="3056698"/>
                </a:cubicBezTo>
                <a:cubicBezTo>
                  <a:pt x="6131323" y="3056698"/>
                  <a:pt x="6131323" y="3056698"/>
                  <a:pt x="5028384" y="4956035"/>
                </a:cubicBezTo>
                <a:cubicBezTo>
                  <a:pt x="4961827" y="5079184"/>
                  <a:pt x="4828714" y="5154967"/>
                  <a:pt x="4690846" y="5154967"/>
                </a:cubicBezTo>
                <a:cubicBezTo>
                  <a:pt x="4690846" y="5154967"/>
                  <a:pt x="4690846" y="5154967"/>
                  <a:pt x="2489721" y="5154967"/>
                </a:cubicBezTo>
                <a:cubicBezTo>
                  <a:pt x="2347099" y="5154967"/>
                  <a:pt x="2218739" y="5079184"/>
                  <a:pt x="2147429" y="4956035"/>
                </a:cubicBezTo>
                <a:cubicBezTo>
                  <a:pt x="2147429" y="4956035"/>
                  <a:pt x="2147429" y="4956035"/>
                  <a:pt x="1049243" y="3056698"/>
                </a:cubicBezTo>
                <a:cubicBezTo>
                  <a:pt x="977932" y="2938285"/>
                  <a:pt x="977932" y="2786717"/>
                  <a:pt x="1049243" y="2668304"/>
                </a:cubicBezTo>
                <a:cubicBezTo>
                  <a:pt x="1049243" y="2668304"/>
                  <a:pt x="1049243" y="2668304"/>
                  <a:pt x="1457007" y="1963067"/>
                </a:cubicBezTo>
                <a:lnTo>
                  <a:pt x="1491373" y="1903634"/>
                </a:lnTo>
                <a:lnTo>
                  <a:pt x="1490164" y="1903127"/>
                </a:lnTo>
                <a:cubicBezTo>
                  <a:pt x="1465456" y="1888705"/>
                  <a:pt x="1444493" y="1867820"/>
                  <a:pt x="1429519" y="1841960"/>
                </a:cubicBezTo>
                <a:cubicBezTo>
                  <a:pt x="1429519" y="1841960"/>
                  <a:pt x="1429519" y="1841960"/>
                  <a:pt x="968320" y="1044307"/>
                </a:cubicBezTo>
                <a:cubicBezTo>
                  <a:pt x="938371" y="994579"/>
                  <a:pt x="938371" y="930926"/>
                  <a:pt x="968320" y="881196"/>
                </a:cubicBezTo>
                <a:cubicBezTo>
                  <a:pt x="968320" y="881196"/>
                  <a:pt x="968320" y="881196"/>
                  <a:pt x="1429519" y="83546"/>
                </a:cubicBezTo>
                <a:cubicBezTo>
                  <a:pt x="1459466" y="31828"/>
                  <a:pt x="1513373" y="0"/>
                  <a:pt x="1573268" y="0"/>
                </a:cubicBezTo>
                <a:close/>
              </a:path>
            </a:pathLst>
          </a:custGeom>
          <a:solidFill>
            <a:schemeClr val="tx1">
              <a:lumMod val="50000"/>
              <a:lumOff val="50000"/>
              <a:alpha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pic>
        <p:nvPicPr>
          <p:cNvPr id="4" name="Picture 4" descr="NIOSH Releases Five Firefighter Fatality Reports | Firehouse">
            <a:extLst>
              <a:ext uri="{FF2B5EF4-FFF2-40B4-BE49-F238E27FC236}">
                <a16:creationId xmlns:a16="http://schemas.microsoft.com/office/drawing/2014/main" id="{A2C846B1-FF2B-A14B-9250-71F467760E3A}"/>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7535330" y="2732850"/>
            <a:ext cx="3217333" cy="196257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57449437"/>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TotalTime>
  <Words>1004</Words>
  <Application>Microsoft Macintosh PowerPoint</Application>
  <PresentationFormat>Panorámica</PresentationFormat>
  <Paragraphs>39</Paragraphs>
  <Slides>14</Slides>
  <Notes>1</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14</vt:i4>
      </vt:variant>
    </vt:vector>
  </HeadingPairs>
  <TitlesOfParts>
    <vt:vector size="18" baseType="lpstr">
      <vt:lpstr>Arial</vt:lpstr>
      <vt:lpstr>Calibri</vt:lpstr>
      <vt:lpstr>Calibri Light</vt:lpstr>
      <vt:lpstr>Tema de Office</vt:lpstr>
      <vt:lpstr>Presentación de PowerPoint</vt:lpstr>
      <vt:lpstr>Objetivo: </vt:lpstr>
      <vt:lpstr>Los 7 Elementos Clave</vt:lpstr>
      <vt:lpstr>Presentación de PowerPoint</vt:lpstr>
      <vt:lpstr>Evaluación médica de los empleados</vt:lpstr>
      <vt:lpstr>Presentación de PowerPoint</vt:lpstr>
      <vt:lpstr>2.- Una evaluación completa y conocimiento de los peligros respiratorios a los que se enfrentarán en el lugar de trabajo </vt:lpstr>
      <vt:lpstr>3.- Procedimientos y equipo para controlar peligros respiratorios, incluyendo el uso de controles de ingeniería y prácticas de trabajo diseñadas para limitar o reducir la exposición de los empleados a tales Peligros</vt:lpstr>
      <vt:lpstr>4.- Manual para la selección adecuada de equipo apropiado de protección respiratoria</vt:lpstr>
      <vt:lpstr>Tabla A de factores de protección asignada OSHA</vt:lpstr>
      <vt:lpstr>5.- Un programa de capacitación para el empleado que cubra el reconocimiento de peligros, losdaños asociados a los peligros respiratorios y el uso y cuidado de equipo de protección respiratoria.</vt:lpstr>
      <vt:lpstr>6.-Inspección, mantenimiento y reparación de equipo de protección respiratoria</vt:lpstr>
      <vt:lpstr>7.- Evaluación médica de los empleados</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Julio Cesar Flores Pimentel</dc:creator>
  <cp:lastModifiedBy>Julio Cesar Flores Pimentel</cp:lastModifiedBy>
  <cp:revision>4</cp:revision>
  <dcterms:created xsi:type="dcterms:W3CDTF">2021-02-02T16:29:46Z</dcterms:created>
  <dcterms:modified xsi:type="dcterms:W3CDTF">2021-02-02T19:28:35Z</dcterms:modified>
</cp:coreProperties>
</file>